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</p:sldMasterIdLst>
  <p:notesMasterIdLst>
    <p:notesMasterId r:id="rId30"/>
  </p:notesMasterIdLst>
  <p:sldIdLst>
    <p:sldId id="256" r:id="rId2"/>
    <p:sldId id="267" r:id="rId3"/>
    <p:sldId id="307" r:id="rId4"/>
    <p:sldId id="306" r:id="rId5"/>
    <p:sldId id="261" r:id="rId6"/>
    <p:sldId id="308" r:id="rId7"/>
    <p:sldId id="311" r:id="rId8"/>
    <p:sldId id="260" r:id="rId9"/>
    <p:sldId id="310" r:id="rId10"/>
    <p:sldId id="325" r:id="rId11"/>
    <p:sldId id="313" r:id="rId12"/>
    <p:sldId id="314" r:id="rId13"/>
    <p:sldId id="315" r:id="rId14"/>
    <p:sldId id="316" r:id="rId15"/>
    <p:sldId id="317" r:id="rId16"/>
    <p:sldId id="318" r:id="rId17"/>
    <p:sldId id="312" r:id="rId18"/>
    <p:sldId id="258" r:id="rId19"/>
    <p:sldId id="319" r:id="rId20"/>
    <p:sldId id="320" r:id="rId21"/>
    <p:sldId id="321" r:id="rId22"/>
    <p:sldId id="322" r:id="rId23"/>
    <p:sldId id="323" r:id="rId24"/>
    <p:sldId id="324" r:id="rId25"/>
    <p:sldId id="275" r:id="rId26"/>
    <p:sldId id="272" r:id="rId27"/>
    <p:sldId id="309" r:id="rId28"/>
    <p:sldId id="286" r:id="rId29"/>
  </p:sldIdLst>
  <p:sldSz cx="9144000" cy="5143500" type="screen16x9"/>
  <p:notesSz cx="6858000" cy="9144000"/>
  <p:embeddedFontLst>
    <p:embeddedFont>
      <p:font typeface="Montserrat" panose="00000500000000000000" pitchFamily="2" charset="0"/>
      <p:regular r:id="rId31"/>
      <p:bold r:id="rId32"/>
      <p:italic r:id="rId33"/>
      <p:boldItalic r:id="rId34"/>
    </p:embeddedFont>
    <p:embeddedFont>
      <p:font typeface="Montserrat ExtraBold" panose="00000900000000000000" pitchFamily="2" charset="0"/>
      <p:bold r:id="rId35"/>
      <p:boldItalic r:id="rId36"/>
    </p:embeddedFont>
    <p:embeddedFont>
      <p:font typeface="Montserrat ExtraLight" panose="00000300000000000000" pitchFamily="2" charset="0"/>
      <p:regular r:id="rId37"/>
      <p:bold r:id="rId38"/>
      <p:italic r:id="rId39"/>
      <p:boldItalic r:id="rId40"/>
    </p:embeddedFont>
    <p:embeddedFont>
      <p:font typeface="Montserrat Medium" panose="00000600000000000000" pitchFamily="2" charset="0"/>
      <p:regular r:id="rId41"/>
      <p:bold r:id="rId42"/>
      <p:italic r:id="rId43"/>
      <p:boldItalic r:id="rId4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FE209D1-7812-4DCD-B9EB-45D99CFADA44}">
  <a:tblStyle styleId="{5FE209D1-7812-4DCD-B9EB-45D99CFADA4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82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font" Target="fonts/font12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4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font" Target="fonts/font13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7f9262ee2f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7f9262ee2f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874937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f9262ee2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f9262ee2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73635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7f9262ee2f_0_26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7f9262ee2f_0_26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20826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7f9262ee2f_0_26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7f9262ee2f_0_26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05769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7f9262ee2f_0_26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7f9262ee2f_0_26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621303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7f9262ee2f_0_26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7f9262ee2f_0_26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154199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7290233416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7290233416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253859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f9262ee2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f9262ee2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47251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7f9262ee2f_0_26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7f9262ee2f_0_26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3" name="Google Shape;1983;g7f9262ee2f_0_26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4" name="Google Shape;1984;g7f9262ee2f_0_26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45080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7f9262ee2f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7f9262ee2f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7f9262ee2f_0_26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7f9262ee2f_0_26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832041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7f9262ee2f_0_26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7f9262ee2f_0_26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993438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f9262ee2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f9262ee2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2067350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7f9262ee2f_0_26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7f9262ee2f_0_26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031238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7f9262ee2f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7f9262ee2f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5717134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0" name="Google Shape;1990;g7f9262ee2f_0_263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1" name="Google Shape;1991;g7f9262ee2f_0_263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g7f9262ee2f_0_26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3" name="Google Shape;1953;g7f9262ee2f_0_26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7290233416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7290233416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4830023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6" name="Google Shape;2156;g7f9262ee2f_0_26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7" name="Google Shape;2157;g7f9262ee2f_0_26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7f9262ee2f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7f9262ee2f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35550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0" name="Google Shape;2000;g7f9262ee2f_0_26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1" name="Google Shape;2001;g7f9262ee2f_0_26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41508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f9262ee2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f9262ee2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7290233416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7290233416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48453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7f9262ee2f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7f9262ee2f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220017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7290233416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7290233416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7290233416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7290233416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31414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+ Three Columns ">
  <p:cSld name="SECTION_TITLE_AND_DESCRIPTION_1_1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8"/>
          <p:cNvSpPr txBox="1">
            <a:spLocks noGrp="1"/>
          </p:cNvSpPr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8" name="Google Shape;68;p18"/>
          <p:cNvSpPr txBox="1">
            <a:spLocks noGrp="1"/>
          </p:cNvSpPr>
          <p:nvPr>
            <p:ph type="subTitle" idx="1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18"/>
          <p:cNvSpPr txBox="1">
            <a:spLocks noGrp="1"/>
          </p:cNvSpPr>
          <p:nvPr>
            <p:ph type="title" idx="2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0" name="Google Shape;70;p18"/>
          <p:cNvSpPr txBox="1">
            <a:spLocks noGrp="1"/>
          </p:cNvSpPr>
          <p:nvPr>
            <p:ph type="subTitle" idx="3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18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title" idx="5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3" name="Google Shape;73;p18"/>
          <p:cNvSpPr txBox="1">
            <a:spLocks noGrp="1"/>
          </p:cNvSpPr>
          <p:nvPr>
            <p:ph type="subTitle" idx="6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ig text">
  <p:cSld name="TITLE_1_1_1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>
            <a:spLocks noGrp="1"/>
          </p:cNvSpPr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6" name="Google Shape;76;p19"/>
          <p:cNvSpPr txBox="1">
            <a:spLocks noGrp="1"/>
          </p:cNvSpPr>
          <p:nvPr>
            <p:ph type="subTitle" idx="1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+ Design 2">
  <p:cSld name="CAPTION_ONLY_1_1_1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2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+ Two Lists">
  <p:cSld name="SECTION_TITLE_AND_DESCRIPTION_1_3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7" name="Google Shape;87;p24"/>
          <p:cNvSpPr txBox="1">
            <a:spLocks noGrp="1"/>
          </p:cNvSpPr>
          <p:nvPr>
            <p:ph type="body" idx="1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8" name="Google Shape;88;p24"/>
          <p:cNvSpPr txBox="1">
            <a:spLocks noGrp="1"/>
          </p:cNvSpPr>
          <p:nvPr>
            <p:ph type="body" idx="2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24"/>
          <p:cNvSpPr txBox="1">
            <a:spLocks noGrp="1"/>
          </p:cNvSpPr>
          <p:nvPr>
            <p:ph type="title" idx="3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24"/>
          <p:cNvSpPr txBox="1">
            <a:spLocks noGrp="1"/>
          </p:cNvSpPr>
          <p:nvPr>
            <p:ph type="title" idx="4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+ Four Columns">
  <p:cSld name="TITLE_1_1_2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5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25"/>
          <p:cNvSpPr txBox="1">
            <a:spLocks noGrp="1"/>
          </p:cNvSpPr>
          <p:nvPr>
            <p:ph type="title" idx="2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4" name="Google Shape;94;p25"/>
          <p:cNvSpPr txBox="1">
            <a:spLocks noGrp="1"/>
          </p:cNvSpPr>
          <p:nvPr>
            <p:ph type="subTitle" idx="1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5" name="Google Shape;95;p25"/>
          <p:cNvSpPr txBox="1">
            <a:spLocks noGrp="1"/>
          </p:cNvSpPr>
          <p:nvPr>
            <p:ph type="title" idx="3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6" name="Google Shape;96;p25"/>
          <p:cNvSpPr txBox="1">
            <a:spLocks noGrp="1"/>
          </p:cNvSpPr>
          <p:nvPr>
            <p:ph type="subTitle" idx="4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7" name="Google Shape;97;p25"/>
          <p:cNvSpPr txBox="1">
            <a:spLocks noGrp="1"/>
          </p:cNvSpPr>
          <p:nvPr>
            <p:ph type="title" idx="5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8" name="Google Shape;98;p25"/>
          <p:cNvSpPr txBox="1">
            <a:spLocks noGrp="1"/>
          </p:cNvSpPr>
          <p:nvPr>
            <p:ph type="subTitle" idx="6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9" name="Google Shape;99;p25"/>
          <p:cNvSpPr txBox="1">
            <a:spLocks noGrp="1"/>
          </p:cNvSpPr>
          <p:nvPr>
            <p:ph type="title" idx="7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0" name="Google Shape;100;p25"/>
          <p:cNvSpPr txBox="1">
            <a:spLocks noGrp="1"/>
          </p:cNvSpPr>
          <p:nvPr>
            <p:ph type="subTitle" idx="8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hanks + Credits">
  <p:cSld name="SECTION_HEADER_1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3"/>
          <p:cNvSpPr txBox="1">
            <a:spLocks noGrp="1"/>
          </p:cNvSpPr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6" name="Google Shape;146;p33"/>
          <p:cNvSpPr txBox="1">
            <a:spLocks noGrp="1"/>
          </p:cNvSpPr>
          <p:nvPr>
            <p:ph type="subTitle" idx="1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47" name="Google Shape;147;p33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sz="1000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endParaRPr sz="1000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effectLst>
            <a:outerShdw blurRad="114300" dist="28575" dir="6360000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two columns" type="twoColTx">
  <p:cSld name="TITLE_AND_TWO_COLUMNS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2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ig number">
  <p:cSld name="BIG_NUMBER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1"/>
          <p:cNvSpPr txBox="1">
            <a:spLocks noGrp="1"/>
          </p:cNvSpPr>
          <p:nvPr>
            <p:ph type="title" hasCustomPrompt="1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9" name="Google Shape;39;p11"/>
          <p:cNvSpPr txBox="1">
            <a:spLocks noGrp="1"/>
          </p:cNvSpPr>
          <p:nvPr>
            <p:ph type="body" idx="1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marL="914400" lvl="1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marL="1371600" lvl="2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marL="1828800" lvl="3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marL="2286000" lvl="4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marL="2743200" lvl="5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marL="3200400" lvl="6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marL="3657600" lvl="7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marL="4114800" lvl="8" indent="-34290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 type="blank">
  <p:cSld name="BLANK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+ Bullet Points">
  <p:cSld name="CAPTION_ONLY_3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3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13"/>
          <p:cNvSpPr txBox="1">
            <a:spLocks noGrp="1"/>
          </p:cNvSpPr>
          <p:nvPr>
            <p:ph type="body" idx="1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162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marL="914400" lvl="1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marL="1371600" lvl="2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marL="1828800" lvl="3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marL="2286000" lvl="4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marL="2743200" lvl="5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marL="3200400" lvl="6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marL="3657600" lvl="7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marL="4114800" lvl="8" indent="-301625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able of contents">
  <p:cSld name="SECTION_TITLE_AND_DESCRIPTION_1_1_3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4"/>
          <p:cNvSpPr txBox="1">
            <a:spLocks noGrp="1"/>
          </p:cNvSpPr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14"/>
          <p:cNvSpPr txBox="1">
            <a:spLocks noGrp="1"/>
          </p:cNvSpPr>
          <p:nvPr>
            <p:ph type="subTitle" idx="1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title" idx="2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14"/>
          <p:cNvSpPr txBox="1">
            <a:spLocks noGrp="1"/>
          </p:cNvSpPr>
          <p:nvPr>
            <p:ph type="subTitle" idx="3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14"/>
          <p:cNvSpPr txBox="1">
            <a:spLocks noGrp="1"/>
          </p:cNvSpPr>
          <p:nvPr>
            <p:ph type="title" idx="4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14"/>
          <p:cNvSpPr txBox="1">
            <a:spLocks noGrp="1"/>
          </p:cNvSpPr>
          <p:nvPr>
            <p:ph type="subTitle" idx="5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14"/>
          <p:cNvSpPr txBox="1">
            <a:spLocks noGrp="1"/>
          </p:cNvSpPr>
          <p:nvPr>
            <p:ph type="title" idx="6" hasCustomPrompt="1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14"/>
          <p:cNvSpPr txBox="1">
            <a:spLocks noGrp="1"/>
          </p:cNvSpPr>
          <p:nvPr>
            <p:ph type="title" idx="7" hasCustomPrompt="1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3" name="Google Shape;53;p14"/>
          <p:cNvSpPr txBox="1">
            <a:spLocks noGrp="1"/>
          </p:cNvSpPr>
          <p:nvPr>
            <p:ph type="title" idx="8" hasCustomPrompt="1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ig Text">
  <p:cSld name="TITLE_1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>
            <a:spLocks noGrp="1"/>
          </p:cNvSpPr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effectLst>
            <a:outerShdw blurRad="57150" dist="19050" dir="5400000" algn="bl" rotWithShape="0">
              <a:srgbClr val="76A5AF">
                <a:alpha val="88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6" name="Google Shape;56;p15"/>
          <p:cNvSpPr txBox="1">
            <a:spLocks noGrp="1"/>
          </p:cNvSpPr>
          <p:nvPr>
            <p:ph type="subTitle" idx="1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Quote">
  <p:cSld name="TITLE_1_1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6"/>
          <p:cNvSpPr txBox="1">
            <a:spLocks noGrp="1"/>
          </p:cNvSpPr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16"/>
          <p:cNvSpPr txBox="1">
            <a:spLocks noGrp="1"/>
          </p:cNvSpPr>
          <p:nvPr>
            <p:ph type="subTitle" idx="1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 dpi="0" rotWithShape="1">
          <a:blip r:embed="rId17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7" r:id="rId4"/>
    <p:sldLayoutId id="2147483658" r:id="rId5"/>
    <p:sldLayoutId id="2147483659" r:id="rId6"/>
    <p:sldLayoutId id="2147483660" r:id="rId7"/>
    <p:sldLayoutId id="2147483661" r:id="rId8"/>
    <p:sldLayoutId id="2147483662" r:id="rId9"/>
    <p:sldLayoutId id="2147483664" r:id="rId10"/>
    <p:sldLayoutId id="2147483665" r:id="rId11"/>
    <p:sldLayoutId id="2147483668" r:id="rId12"/>
    <p:sldLayoutId id="2147483670" r:id="rId13"/>
    <p:sldLayoutId id="2147483671" r:id="rId14"/>
    <p:sldLayoutId id="2147483679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2.jpg"/><Relationship Id="rId5" Type="http://schemas.openxmlformats.org/officeDocument/2006/relationships/image" Target="../media/image21.jpeg"/><Relationship Id="rId4" Type="http://schemas.openxmlformats.org/officeDocument/2006/relationships/image" Target="../media/image20.jp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g"/><Relationship Id="rId9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1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8"/>
          <p:cNvSpPr txBox="1">
            <a:spLocks noGrp="1"/>
          </p:cNvSpPr>
          <p:nvPr>
            <p:ph type="ctrTitle"/>
          </p:nvPr>
        </p:nvSpPr>
        <p:spPr>
          <a:xfrm>
            <a:off x="1988610" y="1941189"/>
            <a:ext cx="4792200" cy="644700"/>
          </a:xfrm>
          <a:prstGeom prst="rect">
            <a:avLst/>
          </a:prstGeom>
          <a:effectLst>
            <a:outerShdw blurRad="142875" dist="19050" dir="87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RED TEAMING</a:t>
            </a:r>
            <a:endParaRPr dirty="0"/>
          </a:p>
        </p:txBody>
      </p:sp>
      <p:sp>
        <p:nvSpPr>
          <p:cNvPr id="163" name="Google Shape;163;p38"/>
          <p:cNvSpPr txBox="1">
            <a:spLocks noGrp="1"/>
          </p:cNvSpPr>
          <p:nvPr>
            <p:ph type="subTitle" idx="1"/>
          </p:nvPr>
        </p:nvSpPr>
        <p:spPr>
          <a:xfrm>
            <a:off x="2456867" y="3669024"/>
            <a:ext cx="3911275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Presentacion de David Probinsky para el HackConRD</a:t>
            </a:r>
            <a:r>
              <a:rPr lang="en-US" dirty="0"/>
              <a:t> 2023</a:t>
            </a:r>
            <a:endParaRPr dirty="0"/>
          </a:p>
        </p:txBody>
      </p:sp>
      <p:sp>
        <p:nvSpPr>
          <p:cNvPr id="164" name="Google Shape;164;p38"/>
          <p:cNvSpPr txBox="1">
            <a:spLocks noGrp="1"/>
          </p:cNvSpPr>
          <p:nvPr>
            <p:ph type="ctrTitle"/>
          </p:nvPr>
        </p:nvSpPr>
        <p:spPr>
          <a:xfrm>
            <a:off x="1132114" y="2606604"/>
            <a:ext cx="6930572" cy="464700"/>
          </a:xfrm>
          <a:prstGeom prst="rect">
            <a:avLst/>
          </a:prstGeom>
          <a:effectLst>
            <a:outerShdw blurRad="100013" dist="19050" dir="84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dirty="0">
                <a:latin typeface="Montserrat ExtraLight"/>
                <a:ea typeface="Montserrat ExtraLight"/>
                <a:cs typeface="Montserrat ExtraLight"/>
                <a:sym typeface="Montserrat ExtraLight"/>
              </a:rPr>
              <a:t>Infiltracion Fisica &amp; Operaciones Encubiertas</a:t>
            </a:r>
            <a:endParaRPr sz="2200" b="0" dirty="0"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cxnSp>
        <p:nvCxnSpPr>
          <p:cNvPr id="165" name="Google Shape;165;p38"/>
          <p:cNvCxnSpPr/>
          <p:nvPr/>
        </p:nvCxnSpPr>
        <p:spPr>
          <a:xfrm>
            <a:off x="3003210" y="2562240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6"/>
          <p:cNvSpPr txBox="1">
            <a:spLocks noGrp="1"/>
          </p:cNvSpPr>
          <p:nvPr>
            <p:ph type="title" idx="4"/>
          </p:nvPr>
        </p:nvSpPr>
        <p:spPr>
          <a:xfrm>
            <a:off x="938499" y="445025"/>
            <a:ext cx="6149769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Cuales son las probabilidades?</a:t>
            </a:r>
            <a:endParaRPr dirty="0"/>
          </a:p>
        </p:txBody>
      </p:sp>
      <p:cxnSp>
        <p:nvCxnSpPr>
          <p:cNvPr id="234" name="Google Shape;234;p46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" name="Google Shape;201;p42">
            <a:extLst>
              <a:ext uri="{FF2B5EF4-FFF2-40B4-BE49-F238E27FC236}">
                <a16:creationId xmlns:a16="http://schemas.microsoft.com/office/drawing/2014/main" id="{16641341-D34B-9286-4233-7975D2C32A91}"/>
              </a:ext>
            </a:extLst>
          </p:cNvPr>
          <p:cNvSpPr txBox="1">
            <a:spLocks/>
          </p:cNvSpPr>
          <p:nvPr/>
        </p:nvSpPr>
        <p:spPr>
          <a:xfrm>
            <a:off x="1144681" y="1199114"/>
            <a:ext cx="6854638" cy="588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 ExtraBold"/>
              <a:buNone/>
              <a:defRPr sz="3000" b="1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dirty="0"/>
              <a:t>“No logs, no crime.”</a:t>
            </a:r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8074A41-9C77-289B-1702-6FCA7D26DB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0574" y="1901754"/>
            <a:ext cx="4762852" cy="2908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9078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3"/>
          <p:cNvSpPr txBox="1">
            <a:spLocks noGrp="1"/>
          </p:cNvSpPr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R</a:t>
            </a:r>
            <a:r>
              <a:rPr lang="en-US" sz="2400" dirty="0" err="1"/>
              <a:t>econnaissance</a:t>
            </a:r>
            <a:endParaRPr sz="2400" dirty="0"/>
          </a:p>
        </p:txBody>
      </p:sp>
      <p:sp>
        <p:nvSpPr>
          <p:cNvPr id="207" name="Google Shape;207;p43"/>
          <p:cNvSpPr txBox="1">
            <a:spLocks noGrp="1"/>
          </p:cNvSpPr>
          <p:nvPr>
            <p:ph type="title" idx="2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208" name="Google Shape;208;p43"/>
          <p:cNvSpPr txBox="1">
            <a:spLocks noGrp="1"/>
          </p:cNvSpPr>
          <p:nvPr>
            <p:ph type="subTitle" idx="1"/>
          </p:nvPr>
        </p:nvSpPr>
        <p:spPr>
          <a:xfrm>
            <a:off x="3762669" y="3720650"/>
            <a:ext cx="4021606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OSINT, HUMINT, &amp; IMINT</a:t>
            </a:r>
            <a:endParaRPr dirty="0"/>
          </a:p>
        </p:txBody>
      </p:sp>
      <p:cxnSp>
        <p:nvCxnSpPr>
          <p:cNvPr id="209" name="Google Shape;209;p43"/>
          <p:cNvCxnSpPr/>
          <p:nvPr/>
        </p:nvCxnSpPr>
        <p:spPr>
          <a:xfrm>
            <a:off x="3610750" y="3253297"/>
            <a:ext cx="0" cy="999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16910888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9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OSINT</a:t>
            </a:r>
            <a:endParaRPr dirty="0"/>
          </a:p>
        </p:txBody>
      </p:sp>
      <p:sp>
        <p:nvSpPr>
          <p:cNvPr id="171" name="Google Shape;171;p39"/>
          <p:cNvSpPr txBox="1">
            <a:spLocks noGrp="1"/>
          </p:cNvSpPr>
          <p:nvPr>
            <p:ph type="body" idx="1"/>
          </p:nvPr>
        </p:nvSpPr>
        <p:spPr>
          <a:xfrm>
            <a:off x="203150" y="1231625"/>
            <a:ext cx="7172100" cy="303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457200" lvl="0" indent="-3016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Font typeface="+mj-lt"/>
              <a:buAutoNum type="romanUcPeriod"/>
            </a:pPr>
            <a:r>
              <a:rPr lang="en-US" dirty="0" err="1"/>
              <a:t>Objetivo</a:t>
            </a:r>
            <a:r>
              <a:rPr lang="en-US" dirty="0"/>
              <a:t> y entradas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comun</a:t>
            </a:r>
            <a:r>
              <a:rPr lang="en-US" dirty="0"/>
              <a:t>.</a:t>
            </a:r>
          </a:p>
          <a:p>
            <a:pPr marL="457200" lvl="0" indent="-3016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Font typeface="+mj-lt"/>
              <a:buAutoNum type="romanUcPeriod"/>
            </a:pPr>
            <a:r>
              <a:rPr lang="en-US" dirty="0" err="1"/>
              <a:t>Oficinas</a:t>
            </a:r>
            <a:r>
              <a:rPr lang="en-US" dirty="0"/>
              <a:t> y </a:t>
            </a:r>
            <a:r>
              <a:rPr lang="en-US" dirty="0" err="1"/>
              <a:t>utilidades</a:t>
            </a:r>
            <a:r>
              <a:rPr lang="en-US" dirty="0"/>
              <a:t>, </a:t>
            </a:r>
            <a:r>
              <a:rPr lang="en-US" dirty="0" err="1"/>
              <a:t>donde</a:t>
            </a:r>
            <a:r>
              <a:rPr lang="en-US" dirty="0"/>
              <a:t> </a:t>
            </a:r>
            <a:r>
              <a:rPr lang="en-US" dirty="0" err="1"/>
              <a:t>estan</a:t>
            </a:r>
            <a:r>
              <a:rPr lang="en-US" dirty="0"/>
              <a:t> </a:t>
            </a:r>
            <a:r>
              <a:rPr lang="en-US" dirty="0" err="1"/>
              <a:t>ubicados</a:t>
            </a:r>
            <a:r>
              <a:rPr lang="en-US" dirty="0"/>
              <a:t>.</a:t>
            </a:r>
          </a:p>
          <a:p>
            <a:pPr marL="457200" lvl="0" indent="-3016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Font typeface="+mj-lt"/>
              <a:buAutoNum type="romanUcPeriod"/>
            </a:pPr>
            <a:r>
              <a:rPr lang="en-US" dirty="0"/>
              <a:t>Tipo de </a:t>
            </a:r>
            <a:r>
              <a:rPr lang="en-US" dirty="0" err="1"/>
              <a:t>infraestructura</a:t>
            </a:r>
            <a:r>
              <a:rPr lang="en-US" dirty="0"/>
              <a:t>: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Font typeface="+mj-lt"/>
              <a:buAutoNum type="romanUcPeriod"/>
            </a:pPr>
            <a:r>
              <a:rPr lang="en-US" dirty="0"/>
              <a:t>Street View, </a:t>
            </a:r>
            <a:r>
              <a:rPr lang="en-US" dirty="0" err="1"/>
              <a:t>Bienes</a:t>
            </a:r>
            <a:r>
              <a:rPr lang="en-US" dirty="0"/>
              <a:t> </a:t>
            </a:r>
            <a:r>
              <a:rPr lang="en-US" dirty="0" err="1"/>
              <a:t>Raices</a:t>
            </a:r>
            <a:r>
              <a:rPr lang="en-US" dirty="0"/>
              <a:t>, </a:t>
            </a:r>
            <a:r>
              <a:rPr lang="en-US" dirty="0" err="1"/>
              <a:t>Administracion</a:t>
            </a:r>
            <a:r>
              <a:rPr lang="en-US" dirty="0"/>
              <a:t> de </a:t>
            </a:r>
            <a:r>
              <a:rPr lang="en-US" dirty="0" err="1"/>
              <a:t>propiedad</a:t>
            </a:r>
            <a:r>
              <a:rPr lang="en-US" dirty="0"/>
              <a:t>.</a:t>
            </a:r>
          </a:p>
          <a:p>
            <a:pPr>
              <a:lnSpc>
                <a:spcPct val="150000"/>
              </a:lnSpc>
              <a:buClr>
                <a:schemeClr val="accent1"/>
              </a:buClr>
              <a:buFont typeface="+mj-lt"/>
              <a:buAutoNum type="romanUcPeriod"/>
            </a:pPr>
            <a:r>
              <a:rPr lang="en-US" dirty="0"/>
              <a:t>Lugar </a:t>
            </a:r>
            <a:r>
              <a:rPr lang="en-US" dirty="0" err="1"/>
              <a:t>urbano</a:t>
            </a:r>
            <a:r>
              <a:rPr lang="en-US" dirty="0"/>
              <a:t> VS rural o </a:t>
            </a:r>
            <a:r>
              <a:rPr lang="en-US" dirty="0" err="1"/>
              <a:t>remoto</a:t>
            </a:r>
            <a:r>
              <a:rPr lang="en-US" dirty="0"/>
              <a:t>.</a:t>
            </a:r>
          </a:p>
          <a:p>
            <a:pPr marL="457200" lvl="0" indent="-3016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Font typeface="+mj-lt"/>
              <a:buAutoNum type="romanUcPeriod"/>
            </a:pPr>
            <a:r>
              <a:rPr lang="en-US" dirty="0" err="1"/>
              <a:t>Eventos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Redes </a:t>
            </a:r>
            <a:r>
              <a:rPr lang="en-US" dirty="0" err="1"/>
              <a:t>Sociales</a:t>
            </a:r>
            <a:r>
              <a:rPr lang="en-US" dirty="0"/>
              <a:t>: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Font typeface="+mj-lt"/>
              <a:buAutoNum type="romanUcPeriod"/>
            </a:pPr>
            <a:r>
              <a:rPr lang="en-US" dirty="0"/>
              <a:t>Layout del </a:t>
            </a:r>
            <a:r>
              <a:rPr lang="en-US" dirty="0" err="1"/>
              <a:t>edificio</a:t>
            </a:r>
            <a:r>
              <a:rPr lang="en-US" dirty="0"/>
              <a:t>/</a:t>
            </a:r>
            <a:r>
              <a:rPr lang="en-US" dirty="0" err="1"/>
              <a:t>oficina</a:t>
            </a:r>
            <a:r>
              <a:rPr lang="en-US" dirty="0"/>
              <a:t>.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Font typeface="+mj-lt"/>
              <a:buAutoNum type="romanUcPeriod"/>
            </a:pPr>
            <a:r>
              <a:rPr lang="en-US" dirty="0"/>
              <a:t>Camaras &amp; </a:t>
            </a:r>
            <a:r>
              <a:rPr lang="en-US" dirty="0" err="1"/>
              <a:t>Sistemas</a:t>
            </a:r>
            <a:r>
              <a:rPr lang="en-US" dirty="0"/>
              <a:t> de </a:t>
            </a:r>
            <a:r>
              <a:rPr lang="en-US" dirty="0" err="1"/>
              <a:t>seguridad</a:t>
            </a:r>
            <a:r>
              <a:rPr lang="en-US" dirty="0"/>
              <a:t>.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Font typeface="+mj-lt"/>
              <a:buAutoNum type="romanUcPeriod"/>
            </a:pPr>
            <a:r>
              <a:rPr lang="en-US" dirty="0" err="1"/>
              <a:t>Uniformes</a:t>
            </a:r>
            <a:r>
              <a:rPr lang="en-US" dirty="0"/>
              <a:t> y Logo del </a:t>
            </a:r>
            <a:r>
              <a:rPr lang="en-US" dirty="0" err="1"/>
              <a:t>objetivo</a:t>
            </a:r>
            <a:r>
              <a:rPr lang="en-US" dirty="0"/>
              <a:t>.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Font typeface="+mj-lt"/>
              <a:buAutoNum type="romanUcPeriod"/>
            </a:pPr>
            <a:r>
              <a:rPr lang="en-US" dirty="0" err="1"/>
              <a:t>Vehiculos</a:t>
            </a:r>
            <a:r>
              <a:rPr lang="en-US" dirty="0"/>
              <a:t> del </a:t>
            </a:r>
            <a:r>
              <a:rPr lang="en-US" dirty="0" err="1"/>
              <a:t>objetivo</a:t>
            </a:r>
            <a:r>
              <a:rPr lang="en-US" dirty="0"/>
              <a:t>.</a:t>
            </a:r>
          </a:p>
          <a:p>
            <a:pPr marL="285750" lvl="0" indent="-285750" algn="l" rtl="0">
              <a:spcBef>
                <a:spcPts val="0"/>
              </a:spcBef>
              <a:spcAft>
                <a:spcPts val="1600"/>
              </a:spcAft>
              <a:buFont typeface="+mj-lt"/>
              <a:buAutoNum type="romanUcPeriod"/>
            </a:pPr>
            <a:endParaRPr lang="en-US" dirty="0"/>
          </a:p>
        </p:txBody>
      </p:sp>
      <p:cxnSp>
        <p:nvCxnSpPr>
          <p:cNvPr id="172" name="Google Shape;172;p39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" name="Google Shape;170;p39">
            <a:extLst>
              <a:ext uri="{FF2B5EF4-FFF2-40B4-BE49-F238E27FC236}">
                <a16:creationId xmlns:a16="http://schemas.microsoft.com/office/drawing/2014/main" id="{9422C2D2-D692-7B13-7972-220F53943CF2}"/>
              </a:ext>
            </a:extLst>
          </p:cNvPr>
          <p:cNvSpPr txBox="1">
            <a:spLocks/>
          </p:cNvSpPr>
          <p:nvPr/>
        </p:nvSpPr>
        <p:spPr>
          <a:xfrm>
            <a:off x="2407700" y="4498550"/>
            <a:ext cx="2878466" cy="644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1800" dirty="0"/>
              <a:t>Google es </a:t>
            </a:r>
            <a:r>
              <a:rPr lang="en-US" sz="1800" dirty="0" err="1"/>
              <a:t>tu</a:t>
            </a:r>
            <a:r>
              <a:rPr lang="en-US" sz="1800" dirty="0"/>
              <a:t> amigo!</a:t>
            </a:r>
          </a:p>
        </p:txBody>
      </p:sp>
      <p:pic>
        <p:nvPicPr>
          <p:cNvPr id="4" name="Picture 3" descr="A busy city street&#10;&#10;Description automatically generated with medium confidence">
            <a:extLst>
              <a:ext uri="{FF2B5EF4-FFF2-40B4-BE49-F238E27FC236}">
                <a16:creationId xmlns:a16="http://schemas.microsoft.com/office/drawing/2014/main" id="{6C650DA7-5999-C1D4-2093-BBF84E44FA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5231" y="754595"/>
            <a:ext cx="2642822" cy="1754999"/>
          </a:xfrm>
          <a:prstGeom prst="rect">
            <a:avLst/>
          </a:prstGeom>
        </p:spPr>
      </p:pic>
      <p:pic>
        <p:nvPicPr>
          <p:cNvPr id="6" name="Picture 5" descr="A picture containing text, tree, outdoor, grass&#10;&#10;Description automatically generated">
            <a:extLst>
              <a:ext uri="{FF2B5EF4-FFF2-40B4-BE49-F238E27FC236}">
                <a16:creationId xmlns:a16="http://schemas.microsoft.com/office/drawing/2014/main" id="{A6BB03C8-2EBB-C4CB-1E2B-D0138CD051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5231" y="2678532"/>
            <a:ext cx="2642822" cy="1713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6817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9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HUMINT</a:t>
            </a:r>
            <a:endParaRPr dirty="0"/>
          </a:p>
        </p:txBody>
      </p:sp>
      <p:sp>
        <p:nvSpPr>
          <p:cNvPr id="171" name="Google Shape;171;p39"/>
          <p:cNvSpPr txBox="1">
            <a:spLocks noGrp="1"/>
          </p:cNvSpPr>
          <p:nvPr>
            <p:ph type="body" idx="1"/>
          </p:nvPr>
        </p:nvSpPr>
        <p:spPr>
          <a:xfrm>
            <a:off x="594027" y="921075"/>
            <a:ext cx="6228404" cy="22025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</a:t>
            </a:r>
            <a:endParaRPr lang="en-US" dirty="0"/>
          </a:p>
          <a:p>
            <a:pPr marL="457200" lvl="0" indent="-3016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Font typeface="Montserrat ExtraBold"/>
              <a:buAutoNum type="arabicPeriod"/>
            </a:pPr>
            <a:r>
              <a:rPr lang="en-US" dirty="0"/>
              <a:t>Tiendas, cafeterias, o </a:t>
            </a:r>
            <a:r>
              <a:rPr lang="en-US" dirty="0" err="1"/>
              <a:t>parques</a:t>
            </a:r>
            <a:r>
              <a:rPr lang="en-US" dirty="0"/>
              <a:t> </a:t>
            </a:r>
            <a:r>
              <a:rPr lang="en-US" dirty="0" err="1"/>
              <a:t>cercanos</a:t>
            </a:r>
            <a:r>
              <a:rPr lang="en-US" dirty="0"/>
              <a:t>.</a:t>
            </a:r>
          </a:p>
          <a:p>
            <a:pPr marL="457200" lvl="0" indent="-3016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Font typeface="Montserrat ExtraBold"/>
              <a:buAutoNum type="arabicPeriod"/>
            </a:pPr>
            <a:r>
              <a:rPr lang="en-US" dirty="0" err="1"/>
              <a:t>Teniendo</a:t>
            </a:r>
            <a:r>
              <a:rPr lang="en-US" dirty="0"/>
              <a:t> </a:t>
            </a:r>
            <a:r>
              <a:rPr lang="en-US" dirty="0" err="1"/>
              <a:t>conversaciones</a:t>
            </a:r>
            <a:r>
              <a:rPr lang="en-US" dirty="0"/>
              <a:t> con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empleados</a:t>
            </a:r>
            <a:r>
              <a:rPr lang="en-US" dirty="0"/>
              <a:t>.</a:t>
            </a:r>
          </a:p>
          <a:p>
            <a:pPr marL="457200" lvl="0" indent="-3016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Font typeface="Montserrat ExtraBold"/>
              <a:buAutoNum type="arabicPeriod"/>
            </a:pPr>
            <a:r>
              <a:rPr lang="en-US" dirty="0" err="1"/>
              <a:t>Recursos</a:t>
            </a:r>
            <a:r>
              <a:rPr lang="en-US" dirty="0"/>
              <a:t> Humanos, </a:t>
            </a:r>
            <a:r>
              <a:rPr lang="en-US" dirty="0" err="1"/>
              <a:t>estan</a:t>
            </a:r>
            <a:r>
              <a:rPr lang="en-US" dirty="0"/>
              <a:t> </a:t>
            </a:r>
            <a:r>
              <a:rPr lang="en-US" dirty="0" err="1"/>
              <a:t>contratando</a:t>
            </a:r>
            <a:r>
              <a:rPr lang="en-US" dirty="0"/>
              <a:t>? </a:t>
            </a:r>
            <a:endParaRPr lang="en-US" dirty="0">
              <a:solidFill>
                <a:schemeClr val="accent4"/>
              </a:solidFill>
            </a:endParaRPr>
          </a:p>
          <a:p>
            <a:pPr marL="457200" lvl="0" indent="-3016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Font typeface="Montserrat ExtraBold"/>
              <a:buAutoNum type="arabicPeriod"/>
            </a:pPr>
            <a:r>
              <a:rPr lang="en-US" dirty="0" err="1">
                <a:solidFill>
                  <a:schemeClr val="bg1"/>
                </a:solidFill>
              </a:rPr>
              <a:t>Analizar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el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trafico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peatonal</a:t>
            </a:r>
            <a:r>
              <a:rPr lang="en-US" dirty="0">
                <a:solidFill>
                  <a:schemeClr val="bg1"/>
                </a:solidFill>
              </a:rPr>
              <a:t> diuron y </a:t>
            </a:r>
            <a:r>
              <a:rPr lang="en-US" dirty="0" err="1">
                <a:solidFill>
                  <a:schemeClr val="bg1"/>
                </a:solidFill>
              </a:rPr>
              <a:t>nocturno</a:t>
            </a:r>
            <a:r>
              <a:rPr lang="en-US" dirty="0">
                <a:solidFill>
                  <a:schemeClr val="bg1"/>
                </a:solidFill>
              </a:rPr>
              <a:t>.</a:t>
            </a:r>
          </a:p>
          <a:p>
            <a:pPr marL="457200" lvl="0" indent="-3016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Font typeface="Montserrat ExtraBold"/>
              <a:buAutoNum type="arabicPeriod"/>
            </a:pPr>
            <a:r>
              <a:rPr lang="en-US" dirty="0" err="1">
                <a:solidFill>
                  <a:schemeClr val="bg1"/>
                </a:solidFill>
              </a:rPr>
              <a:t>Guardias</a:t>
            </a:r>
            <a:r>
              <a:rPr lang="en-US" dirty="0">
                <a:solidFill>
                  <a:schemeClr val="bg1"/>
                </a:solidFill>
              </a:rPr>
              <a:t> y </a:t>
            </a:r>
            <a:r>
              <a:rPr lang="en-US" dirty="0" err="1">
                <a:solidFill>
                  <a:schemeClr val="bg1"/>
                </a:solidFill>
              </a:rPr>
              <a:t>Seguridad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Mantenimiento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Limpieza</a:t>
            </a:r>
            <a:r>
              <a:rPr lang="en-US" dirty="0">
                <a:solidFill>
                  <a:schemeClr val="bg1"/>
                </a:solidFill>
              </a:rPr>
              <a:t>, Delivery.</a:t>
            </a:r>
          </a:p>
          <a:p>
            <a:pPr marL="457200" lvl="0" indent="-3016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Font typeface="Montserrat ExtraBold"/>
              <a:buAutoNum type="arabicPeriod"/>
            </a:pPr>
            <a:r>
              <a:rPr lang="en-US" dirty="0" err="1">
                <a:solidFill>
                  <a:schemeClr val="bg1"/>
                </a:solidFill>
              </a:rPr>
              <a:t>Suplidores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externos</a:t>
            </a:r>
            <a:r>
              <a:rPr lang="en-US" dirty="0">
                <a:solidFill>
                  <a:schemeClr val="bg1"/>
                </a:solidFill>
              </a:rPr>
              <a:t> y </a:t>
            </a:r>
            <a:r>
              <a:rPr lang="en-US" dirty="0" err="1">
                <a:solidFill>
                  <a:schemeClr val="bg1"/>
                </a:solidFill>
              </a:rPr>
              <a:t>visitantes</a:t>
            </a:r>
            <a:r>
              <a:rPr lang="en-US" dirty="0">
                <a:solidFill>
                  <a:schemeClr val="bg1"/>
                </a:solidFill>
              </a:rPr>
              <a:t>.</a:t>
            </a:r>
          </a:p>
          <a:p>
            <a:pPr marL="457200" lvl="0" indent="-3016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Font typeface="Montserrat ExtraBold"/>
              <a:buAutoNum type="arabicPeriod"/>
            </a:pPr>
            <a:endParaRPr lang="en-US" dirty="0"/>
          </a:p>
        </p:txBody>
      </p:sp>
      <p:cxnSp>
        <p:nvCxnSpPr>
          <p:cNvPr id="172" name="Google Shape;172;p39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3" name="Picture 2" descr="A picture containing person, indoor, suit&#10;&#10;Description automatically generated">
            <a:extLst>
              <a:ext uri="{FF2B5EF4-FFF2-40B4-BE49-F238E27FC236}">
                <a16:creationId xmlns:a16="http://schemas.microsoft.com/office/drawing/2014/main" id="{B192A5ED-8DB8-8110-130E-64C63D1D91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2393" y="2571750"/>
            <a:ext cx="2687580" cy="1793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6010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9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IMINT</a:t>
            </a:r>
            <a:endParaRPr dirty="0"/>
          </a:p>
        </p:txBody>
      </p:sp>
      <p:sp>
        <p:nvSpPr>
          <p:cNvPr id="171" name="Google Shape;171;p39"/>
          <p:cNvSpPr txBox="1">
            <a:spLocks noGrp="1"/>
          </p:cNvSpPr>
          <p:nvPr>
            <p:ph type="body" idx="1"/>
          </p:nvPr>
        </p:nvSpPr>
        <p:spPr>
          <a:xfrm>
            <a:off x="407140" y="1122633"/>
            <a:ext cx="4325047" cy="235817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 </a:t>
            </a:r>
            <a:endParaRPr lang="en-US" sz="1400" dirty="0"/>
          </a:p>
          <a:p>
            <a:pPr marL="457200" lvl="0" indent="-3016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Font typeface="Montserrat ExtraBold"/>
              <a:buAutoNum type="arabicPeriod"/>
            </a:pPr>
            <a:r>
              <a:rPr lang="en-US" sz="1400" dirty="0" err="1"/>
              <a:t>Perimetro</a:t>
            </a:r>
            <a:r>
              <a:rPr lang="en-US" sz="1400" dirty="0"/>
              <a:t> con pared o </a:t>
            </a:r>
            <a:r>
              <a:rPr lang="en-US" sz="1400" dirty="0" err="1"/>
              <a:t>rejas</a:t>
            </a:r>
            <a:r>
              <a:rPr lang="en-US" sz="1400" dirty="0"/>
              <a:t> y </a:t>
            </a:r>
            <a:r>
              <a:rPr lang="en-US" sz="1400" dirty="0" err="1"/>
              <a:t>candados</a:t>
            </a:r>
            <a:r>
              <a:rPr lang="en-US" sz="1400" dirty="0"/>
              <a:t>.</a:t>
            </a:r>
          </a:p>
          <a:p>
            <a:pPr marL="457200" lvl="0" indent="-3016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Font typeface="Montserrat ExtraBold"/>
              <a:buAutoNum type="arabicPeriod"/>
            </a:pPr>
            <a:r>
              <a:rPr lang="en-US" sz="1400" dirty="0"/>
              <a:t>Mantraps, </a:t>
            </a:r>
            <a:r>
              <a:rPr lang="en-US" sz="1400" dirty="0" err="1"/>
              <a:t>Biometricas</a:t>
            </a:r>
            <a:r>
              <a:rPr lang="en-US" sz="1400" dirty="0"/>
              <a:t>, RFID.</a:t>
            </a:r>
          </a:p>
          <a:p>
            <a:pPr marL="457200" lvl="0" indent="-3016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Font typeface="Montserrat ExtraBold"/>
              <a:buAutoNum type="arabicPeriod"/>
            </a:pPr>
            <a:r>
              <a:rPr lang="en-US" sz="1400" dirty="0"/>
              <a:t>Camaras de </a:t>
            </a:r>
            <a:r>
              <a:rPr lang="en-US" sz="1400" dirty="0" err="1"/>
              <a:t>Seguridad</a:t>
            </a:r>
            <a:r>
              <a:rPr lang="en-US" sz="1400" dirty="0"/>
              <a:t> y </a:t>
            </a:r>
            <a:r>
              <a:rPr lang="en-US" sz="1400" dirty="0" err="1"/>
              <a:t>otros</a:t>
            </a:r>
            <a:r>
              <a:rPr lang="en-US" sz="1400" dirty="0"/>
              <a:t> </a:t>
            </a:r>
            <a:r>
              <a:rPr lang="en-US" sz="1400" dirty="0" err="1"/>
              <a:t>sensores</a:t>
            </a:r>
            <a:r>
              <a:rPr lang="en-US" sz="1400" dirty="0"/>
              <a:t>.</a:t>
            </a:r>
          </a:p>
          <a:p>
            <a:pPr marL="457200" lvl="0" indent="-3016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Font typeface="Montserrat ExtraBold"/>
              <a:buAutoNum type="arabicPeriod"/>
            </a:pPr>
            <a:r>
              <a:rPr lang="en-US" sz="1400" dirty="0"/>
              <a:t>Escapes de </a:t>
            </a:r>
            <a:r>
              <a:rPr lang="en-US" sz="1400" dirty="0" err="1"/>
              <a:t>incendio</a:t>
            </a:r>
            <a:r>
              <a:rPr lang="en-US" sz="1400" dirty="0"/>
              <a:t> y </a:t>
            </a:r>
            <a:r>
              <a:rPr lang="en-US" sz="1400" dirty="0" err="1"/>
              <a:t>todos</a:t>
            </a:r>
            <a:r>
              <a:rPr lang="en-US" sz="1400" dirty="0"/>
              <a:t> </a:t>
            </a:r>
            <a:r>
              <a:rPr lang="en-US" sz="1400" dirty="0" err="1"/>
              <a:t>los</a:t>
            </a:r>
            <a:r>
              <a:rPr lang="en-US" sz="1400" dirty="0"/>
              <a:t> puntos de entrada y </a:t>
            </a:r>
            <a:r>
              <a:rPr lang="en-US" sz="1400" dirty="0" err="1"/>
              <a:t>salida</a:t>
            </a:r>
            <a:r>
              <a:rPr lang="en-US" sz="1400" dirty="0"/>
              <a:t>.</a:t>
            </a:r>
          </a:p>
          <a:p>
            <a:pPr marL="457200" lvl="0" indent="-3016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Font typeface="Montserrat ExtraBold"/>
              <a:buAutoNum type="arabicPeriod"/>
            </a:pPr>
            <a:r>
              <a:rPr lang="en-US" sz="1400" dirty="0" err="1"/>
              <a:t>Acceso</a:t>
            </a:r>
            <a:r>
              <a:rPr lang="en-US" sz="1400" dirty="0"/>
              <a:t> </a:t>
            </a:r>
            <a:r>
              <a:rPr lang="en-US" sz="1400" dirty="0" err="1"/>
              <a:t>por</a:t>
            </a:r>
            <a:r>
              <a:rPr lang="en-US" sz="1400" dirty="0"/>
              <a:t> </a:t>
            </a:r>
            <a:r>
              <a:rPr lang="en-US" sz="1400" dirty="0" err="1"/>
              <a:t>el</a:t>
            </a:r>
            <a:r>
              <a:rPr lang="en-US" sz="1400" dirty="0"/>
              <a:t> </a:t>
            </a:r>
            <a:r>
              <a:rPr lang="en-US" sz="1400" dirty="0" err="1"/>
              <a:t>techo</a:t>
            </a:r>
            <a:r>
              <a:rPr lang="en-US" sz="1400" dirty="0"/>
              <a:t>.</a:t>
            </a:r>
          </a:p>
          <a:p>
            <a:pPr marL="457200" lvl="0" indent="-3016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Font typeface="Montserrat ExtraBold"/>
              <a:buAutoNum type="arabicPeriod"/>
            </a:pPr>
            <a:r>
              <a:rPr lang="en-US" sz="1400" dirty="0" err="1"/>
              <a:t>Fotos</a:t>
            </a:r>
            <a:r>
              <a:rPr lang="en-US" sz="1400" dirty="0"/>
              <a:t>, </a:t>
            </a:r>
            <a:r>
              <a:rPr lang="en-US" sz="1400" dirty="0" err="1"/>
              <a:t>fotos</a:t>
            </a:r>
            <a:r>
              <a:rPr lang="en-US" sz="1400" dirty="0"/>
              <a:t>, y </a:t>
            </a:r>
            <a:r>
              <a:rPr lang="en-US" sz="1400" dirty="0" err="1"/>
              <a:t>aun</a:t>
            </a:r>
            <a:r>
              <a:rPr lang="en-US" sz="1400" dirty="0"/>
              <a:t> mas </a:t>
            </a:r>
            <a:r>
              <a:rPr lang="en-US" sz="1400" dirty="0" err="1"/>
              <a:t>fotos</a:t>
            </a:r>
            <a:r>
              <a:rPr lang="en-US" sz="1400" dirty="0"/>
              <a:t>.</a:t>
            </a:r>
          </a:p>
          <a:p>
            <a:pPr marL="457200" lvl="0" indent="-3016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Font typeface="Montserrat ExtraBold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Ser</a:t>
            </a:r>
            <a:r>
              <a:rPr lang="en-US" sz="1400" dirty="0">
                <a:solidFill>
                  <a:schemeClr val="accent1"/>
                </a:solidFill>
              </a:rPr>
              <a:t> </a:t>
            </a:r>
            <a:r>
              <a:rPr lang="en-US" sz="1400" dirty="0" err="1">
                <a:solidFill>
                  <a:schemeClr val="accent1"/>
                </a:solidFill>
              </a:rPr>
              <a:t>Sigiloso</a:t>
            </a:r>
            <a:r>
              <a:rPr lang="en-US" sz="1400" dirty="0"/>
              <a:t> es </a:t>
            </a:r>
            <a:r>
              <a:rPr lang="en-US" sz="1400" dirty="0" err="1"/>
              <a:t>prioridad</a:t>
            </a:r>
            <a:r>
              <a:rPr lang="en-US" sz="1400" dirty="0"/>
              <a:t>.</a:t>
            </a:r>
          </a:p>
        </p:txBody>
      </p:sp>
      <p:cxnSp>
        <p:nvCxnSpPr>
          <p:cNvPr id="172" name="Google Shape;172;p39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9B9C0C7E-281B-3040-2FF7-270DD766D0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9964" y="1677730"/>
            <a:ext cx="3667082" cy="2442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396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Credit: https://blog.camcloud.com/digital-zoom-vs-optical-zoom/">
            <a:extLst>
              <a:ext uri="{FF2B5EF4-FFF2-40B4-BE49-F238E27FC236}">
                <a16:creationId xmlns:a16="http://schemas.microsoft.com/office/drawing/2014/main" id="{96AB28B4-5C68-2FB7-6E2B-8802D15C26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3734" y="200233"/>
            <a:ext cx="5996532" cy="430065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2C429BF-1843-F383-A322-8D0E9088089A}"/>
              </a:ext>
            </a:extLst>
          </p:cNvPr>
          <p:cNvSpPr txBox="1"/>
          <p:nvPr/>
        </p:nvSpPr>
        <p:spPr>
          <a:xfrm>
            <a:off x="1573734" y="4500888"/>
            <a:ext cx="599653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DO" sz="1050" dirty="0" err="1">
                <a:solidFill>
                  <a:schemeClr val="bg1"/>
                </a:solidFill>
              </a:rPr>
              <a:t>Source</a:t>
            </a:r>
            <a:r>
              <a:rPr lang="es-DO" sz="1050" dirty="0">
                <a:solidFill>
                  <a:schemeClr val="bg1"/>
                </a:solidFill>
              </a:rPr>
              <a:t>: https://blog.camcloud.com/digital-zoom-vs-optical-zoom/</a:t>
            </a:r>
          </a:p>
        </p:txBody>
      </p:sp>
    </p:spTree>
    <p:extLst>
      <p:ext uri="{BB962C8B-B14F-4D97-AF65-F5344CB8AC3E}">
        <p14:creationId xmlns:p14="http://schemas.microsoft.com/office/powerpoint/2010/main" val="24820640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9B4A0B2-BAE0-06A8-32A5-1CF55FEE78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1138" y="435204"/>
            <a:ext cx="2164052" cy="16251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E0780F4-3066-7AB5-D17C-E2411C0140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2332512"/>
            <a:ext cx="3077613" cy="176000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AC31D81-9B98-75D7-BA2E-F157057AC71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805" t="-497" r="347" b="2263"/>
          <a:stretch/>
        </p:blipFill>
        <p:spPr>
          <a:xfrm>
            <a:off x="6164239" y="435204"/>
            <a:ext cx="2232223" cy="16251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F4BD39C-A37B-0808-69FD-D95009D211AA}"/>
              </a:ext>
            </a:extLst>
          </p:cNvPr>
          <p:cNvSpPr txBox="1"/>
          <p:nvPr/>
        </p:nvSpPr>
        <p:spPr>
          <a:xfrm>
            <a:off x="4839674" y="4205500"/>
            <a:ext cx="2900831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DO" sz="1050" dirty="0" err="1">
                <a:solidFill>
                  <a:schemeClr val="bg1"/>
                </a:solidFill>
              </a:rPr>
              <a:t>Source</a:t>
            </a:r>
            <a:r>
              <a:rPr lang="es-DO" sz="1050" dirty="0">
                <a:solidFill>
                  <a:schemeClr val="bg1"/>
                </a:solidFill>
              </a:rPr>
              <a:t>: https://www.blinkvision.com/wp-content/uploads/blink-vision-blog-polarized-lenses-final.jpg</a:t>
            </a:r>
          </a:p>
        </p:txBody>
      </p:sp>
      <p:pic>
        <p:nvPicPr>
          <p:cNvPr id="11" name="Picture 10" descr="A picture containing text&#10;&#10;Description automatically generated">
            <a:extLst>
              <a:ext uri="{FF2B5EF4-FFF2-40B4-BE49-F238E27FC236}">
                <a16:creationId xmlns:a16="http://schemas.microsoft.com/office/drawing/2014/main" id="{4A828975-5F62-5C4A-DB82-370A24B077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6398" y="1050651"/>
            <a:ext cx="2164052" cy="304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5060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3"/>
          <p:cNvSpPr txBox="1">
            <a:spLocks noGrp="1"/>
          </p:cNvSpPr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PhySec</a:t>
            </a:r>
            <a:endParaRPr dirty="0"/>
          </a:p>
        </p:txBody>
      </p:sp>
      <p:sp>
        <p:nvSpPr>
          <p:cNvPr id="207" name="Google Shape;207;p43"/>
          <p:cNvSpPr txBox="1">
            <a:spLocks noGrp="1"/>
          </p:cNvSpPr>
          <p:nvPr>
            <p:ph type="title" idx="2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208" name="Google Shape;208;p43"/>
          <p:cNvSpPr txBox="1">
            <a:spLocks noGrp="1"/>
          </p:cNvSpPr>
          <p:nvPr>
            <p:ph type="subTitle" idx="1"/>
          </p:nvPr>
        </p:nvSpPr>
        <p:spPr>
          <a:xfrm>
            <a:off x="3762669" y="3720650"/>
            <a:ext cx="4021606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Resumen, Herramientas, tips &amp; tricks</a:t>
            </a:r>
            <a:endParaRPr dirty="0"/>
          </a:p>
        </p:txBody>
      </p:sp>
      <p:cxnSp>
        <p:nvCxnSpPr>
          <p:cNvPr id="209" name="Google Shape;209;p43"/>
          <p:cNvCxnSpPr/>
          <p:nvPr/>
        </p:nvCxnSpPr>
        <p:spPr>
          <a:xfrm>
            <a:off x="3610750" y="3253297"/>
            <a:ext cx="0" cy="999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5148593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40"/>
          <p:cNvSpPr txBox="1">
            <a:spLocks noGrp="1"/>
          </p:cNvSpPr>
          <p:nvPr>
            <p:ph type="title" idx="6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79" name="Google Shape;179;p40"/>
          <p:cNvSpPr txBox="1">
            <a:spLocks noGrp="1"/>
          </p:cNvSpPr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ICS/Scada</a:t>
            </a:r>
            <a:endParaRPr dirty="0"/>
          </a:p>
        </p:txBody>
      </p:sp>
      <p:sp>
        <p:nvSpPr>
          <p:cNvPr id="181" name="Google Shape;181;p40"/>
          <p:cNvSpPr txBox="1">
            <a:spLocks noGrp="1"/>
          </p:cNvSpPr>
          <p:nvPr>
            <p:ph type="title" idx="2"/>
          </p:nvPr>
        </p:nvSpPr>
        <p:spPr>
          <a:xfrm>
            <a:off x="6028550" y="2884550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Oficinas Compartidas</a:t>
            </a:r>
            <a:endParaRPr dirty="0"/>
          </a:p>
        </p:txBody>
      </p:sp>
      <p:sp>
        <p:nvSpPr>
          <p:cNvPr id="183" name="Google Shape;183;p40"/>
          <p:cNvSpPr txBox="1">
            <a:spLocks noGrp="1"/>
          </p:cNvSpPr>
          <p:nvPr>
            <p:ph type="title" idx="4"/>
          </p:nvPr>
        </p:nvSpPr>
        <p:spPr>
          <a:xfrm>
            <a:off x="1048450" y="28897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Centros Medicos</a:t>
            </a:r>
            <a:endParaRPr dirty="0"/>
          </a:p>
        </p:txBody>
      </p:sp>
      <p:sp>
        <p:nvSpPr>
          <p:cNvPr id="185" name="Google Shape;185;p40"/>
          <p:cNvSpPr txBox="1">
            <a:spLocks noGrp="1"/>
          </p:cNvSpPr>
          <p:nvPr>
            <p:ph type="title" idx="7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86" name="Google Shape;186;p40"/>
          <p:cNvSpPr txBox="1">
            <a:spLocks noGrp="1"/>
          </p:cNvSpPr>
          <p:nvPr>
            <p:ph type="title" idx="8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cxnSp>
        <p:nvCxnSpPr>
          <p:cNvPr id="187" name="Google Shape;187;p40"/>
          <p:cNvCxnSpPr/>
          <p:nvPr/>
        </p:nvCxnSpPr>
        <p:spPr>
          <a:xfrm>
            <a:off x="1883350" y="2546160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188" name="Google Shape;188;p40"/>
          <p:cNvCxnSpPr/>
          <p:nvPr/>
        </p:nvCxnSpPr>
        <p:spPr>
          <a:xfrm>
            <a:off x="4373400" y="2546160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189" name="Google Shape;189;p40"/>
          <p:cNvCxnSpPr/>
          <p:nvPr/>
        </p:nvCxnSpPr>
        <p:spPr>
          <a:xfrm>
            <a:off x="6863450" y="2546160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" name="Google Shape;372;p53">
            <a:extLst>
              <a:ext uri="{FF2B5EF4-FFF2-40B4-BE49-F238E27FC236}">
                <a16:creationId xmlns:a16="http://schemas.microsoft.com/office/drawing/2014/main" id="{7F523429-4BBD-A8AE-29D8-9B58B56677AB}"/>
              </a:ext>
            </a:extLst>
          </p:cNvPr>
          <p:cNvSpPr txBox="1">
            <a:spLocks/>
          </p:cNvSpPr>
          <p:nvPr/>
        </p:nvSpPr>
        <p:spPr>
          <a:xfrm>
            <a:off x="1263717" y="815253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/>
            <a:r>
              <a:rPr lang="en-US" sz="3600" dirty="0" err="1">
                <a:solidFill>
                  <a:schemeClr val="accent4"/>
                </a:solidFill>
              </a:rPr>
              <a:t>PhySec</a:t>
            </a:r>
            <a:endParaRPr lang="en-US" sz="3600" dirty="0">
              <a:solidFill>
                <a:schemeClr val="accent4"/>
              </a:solidFill>
            </a:endParaRPr>
          </a:p>
        </p:txBody>
      </p:sp>
      <p:cxnSp>
        <p:nvCxnSpPr>
          <p:cNvPr id="3" name="Google Shape;373;p53">
            <a:extLst>
              <a:ext uri="{FF2B5EF4-FFF2-40B4-BE49-F238E27FC236}">
                <a16:creationId xmlns:a16="http://schemas.microsoft.com/office/drawing/2014/main" id="{849B03EB-8C1F-2BB3-EB26-9EEC499A7F27}"/>
              </a:ext>
            </a:extLst>
          </p:cNvPr>
          <p:cNvCxnSpPr/>
          <p:nvPr/>
        </p:nvCxnSpPr>
        <p:spPr>
          <a:xfrm>
            <a:off x="1333224" y="815253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, green&#10;&#10;Description automatically generated">
            <a:extLst>
              <a:ext uri="{FF2B5EF4-FFF2-40B4-BE49-F238E27FC236}">
                <a16:creationId xmlns:a16="http://schemas.microsoft.com/office/drawing/2014/main" id="{EEF52BDB-81FC-F20F-29A8-4B02DEBC7E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9681" y="580678"/>
            <a:ext cx="2389454" cy="3584181"/>
          </a:xfrm>
          <a:prstGeom prst="rect">
            <a:avLst/>
          </a:prstGeom>
        </p:spPr>
      </p:pic>
      <p:pic>
        <p:nvPicPr>
          <p:cNvPr id="9" name="Picture 8" descr="A person wearing a backpack&#10;&#10;Description automatically generated with low confidence">
            <a:extLst>
              <a:ext uri="{FF2B5EF4-FFF2-40B4-BE49-F238E27FC236}">
                <a16:creationId xmlns:a16="http://schemas.microsoft.com/office/drawing/2014/main" id="{28EB3D07-CBE9-CFAC-4907-97A1B0FABB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9975" y="580678"/>
            <a:ext cx="2016102" cy="3584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5488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9"/>
          <p:cNvSpPr txBox="1">
            <a:spLocks noGrp="1"/>
          </p:cNvSpPr>
          <p:nvPr>
            <p:ph type="ctrTitle"/>
          </p:nvPr>
        </p:nvSpPr>
        <p:spPr>
          <a:xfrm>
            <a:off x="1273500" y="294283"/>
            <a:ext cx="6597000" cy="98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DISCLAIMER</a:t>
            </a:r>
            <a:endParaRPr dirty="0"/>
          </a:p>
        </p:txBody>
      </p:sp>
      <p:sp>
        <p:nvSpPr>
          <p:cNvPr id="274" name="Google Shape;274;p49"/>
          <p:cNvSpPr txBox="1">
            <a:spLocks noGrp="1"/>
          </p:cNvSpPr>
          <p:nvPr>
            <p:ph type="subTitle" idx="1"/>
          </p:nvPr>
        </p:nvSpPr>
        <p:spPr>
          <a:xfrm>
            <a:off x="570015" y="1142916"/>
            <a:ext cx="8176162" cy="25146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s-ES" dirty="0"/>
              <a:t>Toda la información proporcionada en esta presentación es únicamente con fines educativos e informativos; y se pone a su disposición como herramientas de autoayuda para su propio uso.</a:t>
            </a:r>
          </a:p>
          <a:p>
            <a:pPr algn="l"/>
            <a:endParaRPr lang="es-ES" dirty="0"/>
          </a:p>
          <a:p>
            <a:pPr algn="l"/>
            <a:r>
              <a:rPr lang="es-ES" dirty="0"/>
              <a:t>El uso indebido de la información en esta presentación puede resultar en cargos criminales presentados contra las personas en cuestión. Los autores, presentadores y la Conferencia </a:t>
            </a:r>
            <a:r>
              <a:rPr lang="es-ES" dirty="0" err="1"/>
              <a:t>HackConRD</a:t>
            </a:r>
            <a:r>
              <a:rPr lang="es-ES" dirty="0"/>
              <a:t> no serán responsables en caso de que se presenten cargos criminales contra cualquier individuo que haga mal uso de la información de esta presentación para violar la ley.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cxnSp>
        <p:nvCxnSpPr>
          <p:cNvPr id="275" name="Google Shape;275;p49"/>
          <p:cNvCxnSpPr/>
          <p:nvPr/>
        </p:nvCxnSpPr>
        <p:spPr>
          <a:xfrm>
            <a:off x="3190500" y="1071737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text, bunch, different, several&#10;&#10;Description automatically generated">
            <a:extLst>
              <a:ext uri="{FF2B5EF4-FFF2-40B4-BE49-F238E27FC236}">
                <a16:creationId xmlns:a16="http://schemas.microsoft.com/office/drawing/2014/main" id="{8A22A029-2651-C2B4-28CA-EE7B896491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0825" y="0"/>
            <a:ext cx="6123175" cy="444268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A915F6A-93DE-F84C-ED7E-51E79B5C2A6F}"/>
              </a:ext>
            </a:extLst>
          </p:cNvPr>
          <p:cNvSpPr txBox="1"/>
          <p:nvPr/>
        </p:nvSpPr>
        <p:spPr>
          <a:xfrm>
            <a:off x="180211" y="226932"/>
            <a:ext cx="914399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accent1"/>
              </a:buClr>
              <a:buSzPct val="115000"/>
              <a:buFont typeface="+mj-lt"/>
              <a:buAutoNum type="arabicPeriod"/>
            </a:pPr>
            <a:r>
              <a:rPr lang="es-DO" sz="1200" dirty="0" err="1">
                <a:solidFill>
                  <a:schemeClr val="tx2"/>
                </a:solidFill>
                <a:highlight>
                  <a:srgbClr val="000000"/>
                </a:highlight>
              </a:rPr>
              <a:t>Power</a:t>
            </a:r>
            <a:r>
              <a:rPr lang="es-DO" sz="1200" dirty="0">
                <a:solidFill>
                  <a:schemeClr val="tx2"/>
                </a:solidFill>
                <a:highlight>
                  <a:srgbClr val="000000"/>
                </a:highlight>
              </a:rPr>
              <a:t> Bank</a:t>
            </a:r>
          </a:p>
          <a:p>
            <a:pPr marL="342900" indent="-342900">
              <a:buClr>
                <a:schemeClr val="accent1"/>
              </a:buClr>
              <a:buSzPct val="115000"/>
              <a:buFont typeface="+mj-lt"/>
              <a:buAutoNum type="arabicPeriod"/>
            </a:pPr>
            <a:r>
              <a:rPr lang="es-DO" sz="1200" dirty="0">
                <a:solidFill>
                  <a:schemeClr val="tx2"/>
                </a:solidFill>
                <a:highlight>
                  <a:srgbClr val="000000"/>
                </a:highlight>
              </a:rPr>
              <a:t>Celular con </a:t>
            </a:r>
            <a:r>
              <a:rPr lang="es-DO" sz="1200" dirty="0" err="1">
                <a:solidFill>
                  <a:schemeClr val="tx2"/>
                </a:solidFill>
                <a:highlight>
                  <a:srgbClr val="000000"/>
                </a:highlight>
              </a:rPr>
              <a:t>NetHunter</a:t>
            </a:r>
            <a:endParaRPr lang="es-DO" sz="1200" dirty="0">
              <a:solidFill>
                <a:schemeClr val="tx2"/>
              </a:solidFill>
              <a:highlight>
                <a:srgbClr val="000000"/>
              </a:highlight>
            </a:endParaRPr>
          </a:p>
          <a:p>
            <a:pPr marL="342900" indent="-342900">
              <a:buClr>
                <a:schemeClr val="accent1"/>
              </a:buClr>
              <a:buSzPct val="115000"/>
              <a:buFont typeface="+mj-lt"/>
              <a:buAutoNum type="arabicPeriod"/>
            </a:pPr>
            <a:r>
              <a:rPr lang="es-DO" sz="1200" dirty="0" err="1">
                <a:solidFill>
                  <a:schemeClr val="tx2"/>
                </a:solidFill>
                <a:highlight>
                  <a:srgbClr val="000000"/>
                </a:highlight>
              </a:rPr>
              <a:t>Plastic</a:t>
            </a:r>
            <a:r>
              <a:rPr lang="es-DO" sz="1200" dirty="0">
                <a:solidFill>
                  <a:schemeClr val="tx2"/>
                </a:solidFill>
                <a:highlight>
                  <a:srgbClr val="000000"/>
                </a:highlight>
              </a:rPr>
              <a:t> </a:t>
            </a:r>
            <a:r>
              <a:rPr lang="es-DO" sz="1200" dirty="0" err="1">
                <a:solidFill>
                  <a:schemeClr val="tx2"/>
                </a:solidFill>
                <a:highlight>
                  <a:srgbClr val="000000"/>
                </a:highlight>
              </a:rPr>
              <a:t>shims</a:t>
            </a:r>
            <a:endParaRPr lang="es-DO" sz="1200" dirty="0">
              <a:solidFill>
                <a:schemeClr val="tx2"/>
              </a:solidFill>
              <a:highlight>
                <a:srgbClr val="000000"/>
              </a:highlight>
            </a:endParaRPr>
          </a:p>
          <a:p>
            <a:pPr marL="342900" indent="-342900">
              <a:buClr>
                <a:schemeClr val="accent1"/>
              </a:buClr>
              <a:buSzPct val="115000"/>
              <a:buFont typeface="+mj-lt"/>
              <a:buAutoNum type="arabicPeriod"/>
            </a:pPr>
            <a:r>
              <a:rPr lang="es-DO" sz="1200" dirty="0">
                <a:solidFill>
                  <a:schemeClr val="tx2"/>
                </a:solidFill>
                <a:highlight>
                  <a:srgbClr val="000000"/>
                </a:highlight>
              </a:rPr>
              <a:t>Jim</a:t>
            </a:r>
          </a:p>
          <a:p>
            <a:pPr marL="342900" indent="-342900">
              <a:buClr>
                <a:schemeClr val="accent1"/>
              </a:buClr>
              <a:buSzPct val="115000"/>
              <a:buFont typeface="+mj-lt"/>
              <a:buAutoNum type="arabicPeriod"/>
            </a:pPr>
            <a:r>
              <a:rPr lang="es-DO" sz="1200" dirty="0" err="1">
                <a:solidFill>
                  <a:schemeClr val="tx2"/>
                </a:solidFill>
                <a:highlight>
                  <a:srgbClr val="000000"/>
                </a:highlight>
              </a:rPr>
              <a:t>Bump</a:t>
            </a:r>
            <a:r>
              <a:rPr lang="es-DO" sz="1200" dirty="0">
                <a:solidFill>
                  <a:schemeClr val="tx2"/>
                </a:solidFill>
                <a:highlight>
                  <a:srgbClr val="000000"/>
                </a:highlight>
              </a:rPr>
              <a:t> </a:t>
            </a:r>
            <a:r>
              <a:rPr lang="es-DO" sz="1200" dirty="0" err="1">
                <a:solidFill>
                  <a:schemeClr val="tx2"/>
                </a:solidFill>
                <a:highlight>
                  <a:srgbClr val="000000"/>
                </a:highlight>
              </a:rPr>
              <a:t>keys</a:t>
            </a:r>
            <a:endParaRPr lang="es-DO" sz="1200" dirty="0">
              <a:solidFill>
                <a:schemeClr val="tx2"/>
              </a:solidFill>
              <a:highlight>
                <a:srgbClr val="000000"/>
              </a:highlight>
            </a:endParaRPr>
          </a:p>
          <a:p>
            <a:pPr marL="342900" indent="-342900">
              <a:buClr>
                <a:schemeClr val="accent1"/>
              </a:buClr>
              <a:buSzPct val="115000"/>
              <a:buFont typeface="+mj-lt"/>
              <a:buAutoNum type="arabicPeriod"/>
            </a:pPr>
            <a:r>
              <a:rPr lang="es-DO" sz="1200" dirty="0">
                <a:solidFill>
                  <a:schemeClr val="tx2"/>
                </a:solidFill>
                <a:highlight>
                  <a:srgbClr val="000000"/>
                </a:highlight>
              </a:rPr>
              <a:t>Laptop</a:t>
            </a:r>
          </a:p>
          <a:p>
            <a:pPr marL="342900" indent="-342900">
              <a:buClr>
                <a:schemeClr val="accent1"/>
              </a:buClr>
              <a:buSzPct val="115000"/>
              <a:buFont typeface="+mj-lt"/>
              <a:buAutoNum type="arabicPeriod"/>
            </a:pPr>
            <a:r>
              <a:rPr lang="es-DO" sz="1200" dirty="0" err="1">
                <a:solidFill>
                  <a:schemeClr val="tx2"/>
                </a:solidFill>
                <a:highlight>
                  <a:srgbClr val="000000"/>
                </a:highlight>
              </a:rPr>
              <a:t>Thumb</a:t>
            </a:r>
            <a:r>
              <a:rPr lang="es-DO" sz="1200" dirty="0">
                <a:solidFill>
                  <a:schemeClr val="tx2"/>
                </a:solidFill>
                <a:highlight>
                  <a:srgbClr val="000000"/>
                </a:highlight>
              </a:rPr>
              <a:t> </a:t>
            </a:r>
            <a:r>
              <a:rPr lang="es-DO" sz="1200" dirty="0" err="1">
                <a:solidFill>
                  <a:schemeClr val="tx2"/>
                </a:solidFill>
                <a:highlight>
                  <a:srgbClr val="000000"/>
                </a:highlight>
              </a:rPr>
              <a:t>turn</a:t>
            </a:r>
            <a:r>
              <a:rPr lang="es-DO" sz="1200" dirty="0">
                <a:solidFill>
                  <a:schemeClr val="tx2"/>
                </a:solidFill>
                <a:highlight>
                  <a:srgbClr val="000000"/>
                </a:highlight>
              </a:rPr>
              <a:t> </a:t>
            </a:r>
            <a:r>
              <a:rPr lang="es-DO" sz="1200" dirty="0" err="1">
                <a:solidFill>
                  <a:schemeClr val="tx2"/>
                </a:solidFill>
                <a:highlight>
                  <a:srgbClr val="000000"/>
                </a:highlight>
              </a:rPr>
              <a:t>tool</a:t>
            </a:r>
            <a:r>
              <a:rPr lang="es-DO" sz="1200" dirty="0">
                <a:solidFill>
                  <a:schemeClr val="tx2"/>
                </a:solidFill>
                <a:highlight>
                  <a:srgbClr val="000000"/>
                </a:highlight>
              </a:rPr>
              <a:t> (J-Tool)</a:t>
            </a:r>
          </a:p>
          <a:p>
            <a:pPr marL="342900" indent="-342900">
              <a:buClr>
                <a:schemeClr val="accent1"/>
              </a:buClr>
              <a:buSzPct val="115000"/>
              <a:buFont typeface="+mj-lt"/>
              <a:buAutoNum type="arabicPeriod"/>
            </a:pPr>
            <a:r>
              <a:rPr lang="es-DO" sz="1200" dirty="0" err="1">
                <a:solidFill>
                  <a:schemeClr val="tx2"/>
                </a:solidFill>
                <a:highlight>
                  <a:srgbClr val="000000"/>
                </a:highlight>
              </a:rPr>
              <a:t>Flashlight</a:t>
            </a:r>
            <a:endParaRPr lang="es-DO" sz="1200" dirty="0">
              <a:solidFill>
                <a:schemeClr val="tx2"/>
              </a:solidFill>
              <a:highlight>
                <a:srgbClr val="000000"/>
              </a:highlight>
            </a:endParaRPr>
          </a:p>
          <a:p>
            <a:pPr marL="342900" indent="-342900">
              <a:buClr>
                <a:schemeClr val="accent1"/>
              </a:buClr>
              <a:buSzPct val="115000"/>
              <a:buFont typeface="+mj-lt"/>
              <a:buAutoNum type="arabicPeriod"/>
            </a:pPr>
            <a:r>
              <a:rPr lang="es-DO" sz="1200" dirty="0" err="1">
                <a:solidFill>
                  <a:schemeClr val="tx2"/>
                </a:solidFill>
                <a:highlight>
                  <a:srgbClr val="000000"/>
                </a:highlight>
              </a:rPr>
              <a:t>Multi-tool</a:t>
            </a:r>
            <a:endParaRPr lang="es-DO" sz="1200" dirty="0">
              <a:solidFill>
                <a:schemeClr val="tx2"/>
              </a:solidFill>
              <a:highlight>
                <a:srgbClr val="000000"/>
              </a:highlight>
            </a:endParaRPr>
          </a:p>
          <a:p>
            <a:pPr marL="342900" indent="-342900">
              <a:buClr>
                <a:schemeClr val="accent1"/>
              </a:buClr>
              <a:buSzPct val="115000"/>
              <a:buFont typeface="+mj-lt"/>
              <a:buAutoNum type="arabicPeriod"/>
            </a:pPr>
            <a:r>
              <a:rPr lang="es-DO" sz="1200" dirty="0" err="1">
                <a:solidFill>
                  <a:schemeClr val="tx2"/>
                </a:solidFill>
                <a:highlight>
                  <a:srgbClr val="000000"/>
                </a:highlight>
              </a:rPr>
              <a:t>Cantenna</a:t>
            </a:r>
            <a:r>
              <a:rPr lang="es-DO" sz="1200" dirty="0">
                <a:solidFill>
                  <a:schemeClr val="tx2"/>
                </a:solidFill>
                <a:highlight>
                  <a:srgbClr val="000000"/>
                </a:highlight>
              </a:rPr>
              <a:t> - </a:t>
            </a:r>
            <a:r>
              <a:rPr lang="es-DO" sz="1200" dirty="0" err="1">
                <a:solidFill>
                  <a:schemeClr val="tx2"/>
                </a:solidFill>
                <a:highlight>
                  <a:srgbClr val="000000"/>
                </a:highlight>
              </a:rPr>
              <a:t>long</a:t>
            </a:r>
            <a:r>
              <a:rPr lang="es-DO" sz="1200" dirty="0">
                <a:solidFill>
                  <a:schemeClr val="tx2"/>
                </a:solidFill>
                <a:highlight>
                  <a:srgbClr val="000000"/>
                </a:highlight>
              </a:rPr>
              <a:t> </a:t>
            </a:r>
            <a:r>
              <a:rPr lang="es-DO" sz="1200" dirty="0" err="1">
                <a:solidFill>
                  <a:schemeClr val="tx2"/>
                </a:solidFill>
                <a:highlight>
                  <a:srgbClr val="000000"/>
                </a:highlight>
              </a:rPr>
              <a:t>range</a:t>
            </a:r>
            <a:r>
              <a:rPr lang="es-DO" sz="1200" dirty="0">
                <a:solidFill>
                  <a:schemeClr val="tx2"/>
                </a:solidFill>
                <a:highlight>
                  <a:srgbClr val="000000"/>
                </a:highlight>
              </a:rPr>
              <a:t> </a:t>
            </a:r>
            <a:r>
              <a:rPr lang="es-DO" sz="1200" dirty="0" err="1">
                <a:solidFill>
                  <a:schemeClr val="tx2"/>
                </a:solidFill>
                <a:highlight>
                  <a:srgbClr val="000000"/>
                </a:highlight>
              </a:rPr>
              <a:t>WiFi</a:t>
            </a:r>
            <a:endParaRPr lang="es-DO" sz="1200" dirty="0">
              <a:solidFill>
                <a:schemeClr val="tx2"/>
              </a:solidFill>
              <a:highlight>
                <a:srgbClr val="000000"/>
              </a:highlight>
            </a:endParaRPr>
          </a:p>
          <a:p>
            <a:pPr marL="342900" indent="-342900">
              <a:buClr>
                <a:schemeClr val="accent1"/>
              </a:buClr>
              <a:buSzPct val="115000"/>
              <a:buFont typeface="+mj-lt"/>
              <a:buAutoNum type="arabicPeriod"/>
            </a:pPr>
            <a:r>
              <a:rPr lang="es-DO" sz="1200" dirty="0" err="1">
                <a:solidFill>
                  <a:schemeClr val="tx2"/>
                </a:solidFill>
                <a:highlight>
                  <a:srgbClr val="000000"/>
                </a:highlight>
              </a:rPr>
              <a:t>WiFi</a:t>
            </a:r>
            <a:r>
              <a:rPr lang="es-DO" sz="1200" dirty="0">
                <a:solidFill>
                  <a:schemeClr val="tx2"/>
                </a:solidFill>
                <a:highlight>
                  <a:srgbClr val="000000"/>
                </a:highlight>
              </a:rPr>
              <a:t> </a:t>
            </a:r>
            <a:r>
              <a:rPr lang="es-DO" sz="1200" dirty="0" err="1">
                <a:solidFill>
                  <a:schemeClr val="tx2"/>
                </a:solidFill>
                <a:highlight>
                  <a:srgbClr val="000000"/>
                </a:highlight>
              </a:rPr>
              <a:t>Pineapple</a:t>
            </a:r>
            <a:endParaRPr lang="es-DO" sz="1200" dirty="0">
              <a:solidFill>
                <a:schemeClr val="tx2"/>
              </a:solidFill>
              <a:highlight>
                <a:srgbClr val="000000"/>
              </a:highlight>
            </a:endParaRPr>
          </a:p>
          <a:p>
            <a:pPr marL="342900" indent="-342900">
              <a:buClr>
                <a:schemeClr val="accent1"/>
              </a:buClr>
              <a:buSzPct val="115000"/>
              <a:buFont typeface="+mj-lt"/>
              <a:buAutoNum type="arabicPeriod"/>
            </a:pPr>
            <a:r>
              <a:rPr lang="es-DO" sz="1200" dirty="0">
                <a:solidFill>
                  <a:schemeClr val="tx2"/>
                </a:solidFill>
                <a:highlight>
                  <a:srgbClr val="000000"/>
                </a:highlight>
              </a:rPr>
              <a:t>RFID </a:t>
            </a:r>
            <a:r>
              <a:rPr lang="es-DO" sz="1200" dirty="0" err="1">
                <a:solidFill>
                  <a:schemeClr val="tx2"/>
                </a:solidFill>
                <a:highlight>
                  <a:srgbClr val="000000"/>
                </a:highlight>
              </a:rPr>
              <a:t>Frecuency</a:t>
            </a:r>
            <a:r>
              <a:rPr lang="es-DO" sz="1200" dirty="0">
                <a:solidFill>
                  <a:schemeClr val="tx2"/>
                </a:solidFill>
                <a:highlight>
                  <a:srgbClr val="000000"/>
                </a:highlight>
              </a:rPr>
              <a:t> detector</a:t>
            </a:r>
          </a:p>
          <a:p>
            <a:pPr marL="342900" indent="-342900">
              <a:buClr>
                <a:schemeClr val="accent1"/>
              </a:buClr>
              <a:buSzPct val="115000"/>
              <a:buFont typeface="+mj-lt"/>
              <a:buAutoNum type="arabicPeriod"/>
            </a:pPr>
            <a:r>
              <a:rPr lang="es-DO" sz="1200" dirty="0" err="1">
                <a:solidFill>
                  <a:schemeClr val="tx2"/>
                </a:solidFill>
                <a:highlight>
                  <a:srgbClr val="000000"/>
                </a:highlight>
              </a:rPr>
              <a:t>Keysy</a:t>
            </a:r>
            <a:r>
              <a:rPr lang="es-DO" sz="1200" dirty="0">
                <a:solidFill>
                  <a:schemeClr val="tx2"/>
                </a:solidFill>
                <a:highlight>
                  <a:srgbClr val="000000"/>
                </a:highlight>
              </a:rPr>
              <a:t> RFID</a:t>
            </a:r>
          </a:p>
          <a:p>
            <a:pPr marL="342900" indent="-342900">
              <a:buClr>
                <a:schemeClr val="accent1"/>
              </a:buClr>
              <a:buSzPct val="115000"/>
              <a:buFont typeface="+mj-lt"/>
              <a:buAutoNum type="arabicPeriod"/>
            </a:pPr>
            <a:r>
              <a:rPr lang="es-DO" sz="1200" dirty="0">
                <a:solidFill>
                  <a:schemeClr val="tx2"/>
                </a:solidFill>
                <a:highlight>
                  <a:srgbClr val="000000"/>
                </a:highlight>
              </a:rPr>
              <a:t>RFID </a:t>
            </a:r>
            <a:r>
              <a:rPr lang="es-DO" sz="1200" dirty="0" err="1">
                <a:solidFill>
                  <a:schemeClr val="tx2"/>
                </a:solidFill>
                <a:highlight>
                  <a:srgbClr val="000000"/>
                </a:highlight>
              </a:rPr>
              <a:t>Frecuency</a:t>
            </a:r>
            <a:r>
              <a:rPr lang="es-DO" sz="1200" dirty="0">
                <a:solidFill>
                  <a:schemeClr val="tx2"/>
                </a:solidFill>
                <a:highlight>
                  <a:srgbClr val="000000"/>
                </a:highlight>
              </a:rPr>
              <a:t> detector</a:t>
            </a:r>
          </a:p>
          <a:p>
            <a:pPr marL="342900" indent="-342900">
              <a:buClr>
                <a:schemeClr val="accent1"/>
              </a:buClr>
              <a:buSzPct val="115000"/>
              <a:buFont typeface="+mj-lt"/>
              <a:buAutoNum type="arabicPeriod"/>
            </a:pPr>
            <a:r>
              <a:rPr lang="es-DO" sz="1200" dirty="0" err="1">
                <a:solidFill>
                  <a:schemeClr val="tx2"/>
                </a:solidFill>
                <a:highlight>
                  <a:srgbClr val="000000"/>
                </a:highlight>
              </a:rPr>
              <a:t>Proxmark</a:t>
            </a:r>
            <a:endParaRPr lang="es-DO" sz="1200" dirty="0">
              <a:solidFill>
                <a:schemeClr val="tx2"/>
              </a:solidFill>
              <a:highlight>
                <a:srgbClr val="000000"/>
              </a:highlight>
            </a:endParaRPr>
          </a:p>
          <a:p>
            <a:pPr marL="342900" indent="-342900">
              <a:buClr>
                <a:schemeClr val="accent1"/>
              </a:buClr>
              <a:buSzPct val="115000"/>
              <a:buFont typeface="+mj-lt"/>
              <a:buAutoNum type="arabicPeriod"/>
            </a:pPr>
            <a:r>
              <a:rPr lang="es-DO" sz="1200" dirty="0" err="1">
                <a:solidFill>
                  <a:schemeClr val="tx2"/>
                </a:solidFill>
                <a:highlight>
                  <a:srgbClr val="000000"/>
                </a:highlight>
              </a:rPr>
              <a:t>Lockpicks</a:t>
            </a:r>
            <a:endParaRPr lang="es-DO" sz="1200" dirty="0">
              <a:solidFill>
                <a:schemeClr val="tx2"/>
              </a:solidFill>
              <a:highlight>
                <a:srgbClr val="000000"/>
              </a:highlight>
            </a:endParaRPr>
          </a:p>
          <a:p>
            <a:pPr marL="342900" indent="-342900">
              <a:buClr>
                <a:schemeClr val="accent1"/>
              </a:buClr>
              <a:buSzPct val="115000"/>
              <a:buFont typeface="+mj-lt"/>
              <a:buAutoNum type="arabicPeriod"/>
            </a:pPr>
            <a:r>
              <a:rPr lang="es-DO" sz="1200" dirty="0" err="1">
                <a:solidFill>
                  <a:schemeClr val="tx2"/>
                </a:solidFill>
                <a:highlight>
                  <a:srgbClr val="000000"/>
                </a:highlight>
              </a:rPr>
              <a:t>Lock</a:t>
            </a:r>
            <a:r>
              <a:rPr lang="es-DO" sz="1200" dirty="0">
                <a:solidFill>
                  <a:schemeClr val="tx2"/>
                </a:solidFill>
                <a:highlight>
                  <a:srgbClr val="000000"/>
                </a:highlight>
              </a:rPr>
              <a:t> &amp; </a:t>
            </a:r>
            <a:r>
              <a:rPr lang="es-DO" sz="1200" dirty="0" err="1">
                <a:solidFill>
                  <a:schemeClr val="tx2"/>
                </a:solidFill>
                <a:highlight>
                  <a:srgbClr val="000000"/>
                </a:highlight>
              </a:rPr>
              <a:t>core</a:t>
            </a:r>
            <a:r>
              <a:rPr lang="es-DO" sz="1200" dirty="0">
                <a:solidFill>
                  <a:schemeClr val="tx2"/>
                </a:solidFill>
                <a:highlight>
                  <a:srgbClr val="000000"/>
                </a:highlight>
              </a:rPr>
              <a:t> </a:t>
            </a:r>
            <a:r>
              <a:rPr lang="es-DO" sz="1200" dirty="0" err="1">
                <a:solidFill>
                  <a:schemeClr val="tx2"/>
                </a:solidFill>
                <a:highlight>
                  <a:srgbClr val="000000"/>
                </a:highlight>
              </a:rPr>
              <a:t>shims</a:t>
            </a:r>
            <a:endParaRPr lang="es-DO" sz="1200" dirty="0">
              <a:solidFill>
                <a:schemeClr val="tx2"/>
              </a:solidFill>
              <a:highlight>
                <a:srgbClr val="000000"/>
              </a:highlight>
            </a:endParaRPr>
          </a:p>
          <a:p>
            <a:pPr marL="342900" indent="-342900">
              <a:buClr>
                <a:schemeClr val="accent1"/>
              </a:buClr>
              <a:buSzPct val="115000"/>
              <a:buFont typeface="+mj-lt"/>
              <a:buAutoNum type="arabicPeriod"/>
            </a:pPr>
            <a:r>
              <a:rPr lang="es-DO" sz="1200" dirty="0" err="1">
                <a:solidFill>
                  <a:schemeClr val="tx2"/>
                </a:solidFill>
                <a:highlight>
                  <a:srgbClr val="000000"/>
                </a:highlight>
              </a:rPr>
              <a:t>Jigglers</a:t>
            </a:r>
            <a:endParaRPr lang="es-DO" sz="1200" dirty="0">
              <a:solidFill>
                <a:schemeClr val="tx2"/>
              </a:solidFill>
              <a:highlight>
                <a:srgbClr val="000000"/>
              </a:highlight>
            </a:endParaRPr>
          </a:p>
          <a:p>
            <a:pPr marL="342900" indent="-342900">
              <a:buClr>
                <a:schemeClr val="accent1"/>
              </a:buClr>
              <a:buSzPct val="115000"/>
              <a:buFont typeface="+mj-lt"/>
              <a:buAutoNum type="arabicPeriod"/>
            </a:pPr>
            <a:r>
              <a:rPr lang="es-DO" sz="1200" dirty="0" err="1">
                <a:solidFill>
                  <a:schemeClr val="tx2"/>
                </a:solidFill>
                <a:highlight>
                  <a:srgbClr val="000000"/>
                </a:highlight>
              </a:rPr>
              <a:t>Elevator</a:t>
            </a:r>
            <a:r>
              <a:rPr lang="es-DO" sz="1200" dirty="0">
                <a:solidFill>
                  <a:schemeClr val="tx2"/>
                </a:solidFill>
                <a:highlight>
                  <a:srgbClr val="000000"/>
                </a:highlight>
              </a:rPr>
              <a:t> </a:t>
            </a:r>
            <a:r>
              <a:rPr lang="es-DO" sz="1200" dirty="0" err="1">
                <a:solidFill>
                  <a:schemeClr val="tx2"/>
                </a:solidFill>
                <a:highlight>
                  <a:srgbClr val="000000"/>
                </a:highlight>
              </a:rPr>
              <a:t>keys</a:t>
            </a:r>
            <a:endParaRPr lang="es-DO" sz="1200" dirty="0">
              <a:solidFill>
                <a:schemeClr val="tx2"/>
              </a:solidFill>
              <a:highlight>
                <a:srgbClr val="000000"/>
              </a:highlight>
            </a:endParaRPr>
          </a:p>
          <a:p>
            <a:pPr marL="342900" indent="-342900">
              <a:buClr>
                <a:schemeClr val="accent1"/>
              </a:buClr>
              <a:buSzPct val="115000"/>
              <a:buFont typeface="+mj-lt"/>
              <a:buAutoNum type="arabicPeriod"/>
            </a:pPr>
            <a:r>
              <a:rPr lang="es-DO" sz="1200" dirty="0">
                <a:solidFill>
                  <a:schemeClr val="tx2"/>
                </a:solidFill>
                <a:highlight>
                  <a:srgbClr val="000000"/>
                </a:highlight>
              </a:rPr>
              <a:t>Default </a:t>
            </a:r>
            <a:r>
              <a:rPr lang="es-DO" sz="1200" dirty="0" err="1">
                <a:solidFill>
                  <a:schemeClr val="tx2"/>
                </a:solidFill>
                <a:highlight>
                  <a:srgbClr val="000000"/>
                </a:highlight>
              </a:rPr>
              <a:t>keys</a:t>
            </a:r>
            <a:endParaRPr lang="es-DO" sz="1200" dirty="0">
              <a:solidFill>
                <a:schemeClr val="tx2"/>
              </a:solidFill>
              <a:highlight>
                <a:srgbClr val="000000"/>
              </a:highlight>
            </a:endParaRPr>
          </a:p>
          <a:p>
            <a:pPr marL="342900" indent="-342900">
              <a:buClr>
                <a:schemeClr val="accent1"/>
              </a:buClr>
              <a:buSzPct val="115000"/>
              <a:buFont typeface="+mj-lt"/>
              <a:buAutoNum type="arabicPeriod"/>
            </a:pPr>
            <a:r>
              <a:rPr lang="es-DO" sz="1200" dirty="0">
                <a:solidFill>
                  <a:schemeClr val="tx2"/>
                </a:solidFill>
                <a:highlight>
                  <a:srgbClr val="000000"/>
                </a:highlight>
              </a:rPr>
              <a:t>******* USB </a:t>
            </a:r>
            <a:r>
              <a:rPr lang="es-DO" sz="1200" dirty="0" err="1">
                <a:solidFill>
                  <a:schemeClr val="tx2"/>
                </a:solidFill>
                <a:highlight>
                  <a:srgbClr val="000000"/>
                </a:highlight>
              </a:rPr>
              <a:t>implants</a:t>
            </a:r>
            <a:r>
              <a:rPr lang="es-DO" sz="1200" dirty="0">
                <a:solidFill>
                  <a:schemeClr val="tx2"/>
                </a:solidFill>
                <a:highlight>
                  <a:srgbClr val="000000"/>
                </a:highlight>
              </a:rPr>
              <a:t> ******** </a:t>
            </a:r>
          </a:p>
          <a:p>
            <a:pPr marL="342900" indent="-342900">
              <a:buClr>
                <a:schemeClr val="accent1"/>
              </a:buClr>
              <a:buSzPct val="115000"/>
              <a:buFont typeface="+mj-lt"/>
              <a:buAutoNum type="arabicPeriod"/>
            </a:pPr>
            <a:r>
              <a:rPr lang="es-DO" sz="1200" dirty="0" err="1">
                <a:solidFill>
                  <a:schemeClr val="tx2"/>
                </a:solidFill>
                <a:highlight>
                  <a:srgbClr val="000000"/>
                </a:highlight>
              </a:rPr>
              <a:t>WiFi</a:t>
            </a:r>
            <a:r>
              <a:rPr lang="es-DO" sz="1200" dirty="0">
                <a:solidFill>
                  <a:schemeClr val="tx2"/>
                </a:solidFill>
                <a:highlight>
                  <a:srgbClr val="000000"/>
                </a:highlight>
              </a:rPr>
              <a:t> dongles</a:t>
            </a:r>
          </a:p>
          <a:p>
            <a:pPr marL="342900" indent="-342900">
              <a:buClr>
                <a:schemeClr val="accent1"/>
              </a:buClr>
              <a:buSzPct val="115000"/>
              <a:buFont typeface="+mj-lt"/>
              <a:buAutoNum type="arabicPeriod"/>
            </a:pPr>
            <a:r>
              <a:rPr lang="es-DO" sz="1200" dirty="0">
                <a:solidFill>
                  <a:schemeClr val="tx2"/>
                </a:solidFill>
                <a:highlight>
                  <a:srgbClr val="000000"/>
                </a:highlight>
              </a:rPr>
              <a:t>Radio – </a:t>
            </a:r>
            <a:r>
              <a:rPr lang="es-DO" sz="1200" dirty="0" err="1">
                <a:solidFill>
                  <a:schemeClr val="tx2"/>
                </a:solidFill>
                <a:highlight>
                  <a:srgbClr val="000000"/>
                </a:highlight>
              </a:rPr>
              <a:t>Comms</a:t>
            </a:r>
            <a:endParaRPr lang="es-DO" sz="1200" dirty="0">
              <a:solidFill>
                <a:schemeClr val="tx2"/>
              </a:solidFill>
              <a:highlight>
                <a:srgbClr val="000000"/>
              </a:highlight>
            </a:endParaRPr>
          </a:p>
          <a:p>
            <a:pPr marL="342900" indent="-342900">
              <a:buClr>
                <a:schemeClr val="accent1"/>
              </a:buClr>
              <a:buSzPct val="115000"/>
              <a:buFont typeface="+mj-lt"/>
              <a:buAutoNum type="arabicPeriod"/>
            </a:pPr>
            <a:r>
              <a:rPr lang="es-DO" sz="1200" dirty="0" err="1">
                <a:solidFill>
                  <a:schemeClr val="tx2"/>
                </a:solidFill>
                <a:highlight>
                  <a:srgbClr val="000000"/>
                </a:highlight>
              </a:rPr>
              <a:t>Double</a:t>
            </a:r>
            <a:r>
              <a:rPr lang="es-DO" sz="1200" dirty="0">
                <a:solidFill>
                  <a:schemeClr val="tx2"/>
                </a:solidFill>
                <a:highlight>
                  <a:srgbClr val="000000"/>
                </a:highlight>
              </a:rPr>
              <a:t> </a:t>
            </a:r>
            <a:r>
              <a:rPr lang="es-DO" sz="1200" dirty="0" err="1">
                <a:solidFill>
                  <a:schemeClr val="tx2"/>
                </a:solidFill>
                <a:highlight>
                  <a:srgbClr val="000000"/>
                </a:highlight>
              </a:rPr>
              <a:t>Door</a:t>
            </a:r>
            <a:r>
              <a:rPr lang="es-DO" sz="1200" dirty="0">
                <a:solidFill>
                  <a:schemeClr val="tx2"/>
                </a:solidFill>
                <a:highlight>
                  <a:srgbClr val="000000"/>
                </a:highlight>
              </a:rPr>
              <a:t> Tool			</a:t>
            </a:r>
            <a:r>
              <a:rPr lang="es-DO" sz="1200" dirty="0">
                <a:solidFill>
                  <a:schemeClr val="bg1"/>
                </a:solidFill>
                <a:highlight>
                  <a:srgbClr val="000000"/>
                </a:highlight>
              </a:rPr>
              <a:t>https://github.com/DavidProbinsky/RedTeam-Physical-Tools</a:t>
            </a:r>
          </a:p>
        </p:txBody>
      </p:sp>
    </p:spTree>
    <p:extLst>
      <p:ext uri="{BB962C8B-B14F-4D97-AF65-F5344CB8AC3E}">
        <p14:creationId xmlns:p14="http://schemas.microsoft.com/office/powerpoint/2010/main" val="5674676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9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Siempre tener contigo:</a:t>
            </a:r>
            <a:endParaRPr dirty="0"/>
          </a:p>
        </p:txBody>
      </p:sp>
      <p:sp>
        <p:nvSpPr>
          <p:cNvPr id="171" name="Google Shape;171;p39"/>
          <p:cNvSpPr txBox="1">
            <a:spLocks noGrp="1"/>
          </p:cNvSpPr>
          <p:nvPr>
            <p:ph type="body" idx="1"/>
          </p:nvPr>
        </p:nvSpPr>
        <p:spPr>
          <a:xfrm>
            <a:off x="93443" y="1252033"/>
            <a:ext cx="5687572" cy="294619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457200" lvl="0" indent="-301625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Font typeface="Montserrat ExtraBold"/>
              <a:buAutoNum type="arabicPeriod"/>
            </a:pPr>
            <a:r>
              <a:rPr lang="en" sz="1800" dirty="0"/>
              <a:t>Contrato firmado con autorizacion.</a:t>
            </a:r>
          </a:p>
          <a:p>
            <a:pPr marL="457200" lvl="0" indent="-301625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Font typeface="Montserrat ExtraBold"/>
              <a:buAutoNum type="arabicPeriod"/>
            </a:pPr>
            <a:r>
              <a:rPr lang="en" sz="1800" dirty="0"/>
              <a:t>El telefono/contacto directo del objetivo.</a:t>
            </a:r>
          </a:p>
          <a:p>
            <a:pPr marL="457200" lvl="0" indent="-301625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Font typeface="Montserrat ExtraBold"/>
              <a:buAutoNum type="arabicPeriod"/>
            </a:pPr>
            <a:r>
              <a:rPr lang="en" sz="1800" dirty="0"/>
              <a:t>Bodycam y otras camaras.</a:t>
            </a:r>
          </a:p>
          <a:p>
            <a:pPr marL="457200" lvl="0" indent="-301625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Font typeface="Montserrat ExtraBold"/>
              <a:buAutoNum type="arabicPeriod"/>
            </a:pPr>
            <a:r>
              <a:rPr lang="en" sz="1800" dirty="0"/>
              <a:t>Manitas Limpias.</a:t>
            </a:r>
          </a:p>
          <a:p>
            <a:pPr marL="457200" lvl="0" indent="-301625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Font typeface="Montserrat ExtraBold"/>
              <a:buAutoNum type="arabicPeriod"/>
            </a:pPr>
            <a:r>
              <a:rPr lang="en" sz="1800" dirty="0"/>
              <a:t>Agua y snacks.</a:t>
            </a:r>
          </a:p>
          <a:p>
            <a:pPr marL="457200" lvl="0" indent="-301625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Font typeface="Montserrat ExtraBold"/>
              <a:buAutoNum type="arabicPeriod"/>
            </a:pPr>
            <a:r>
              <a:rPr lang="en" sz="1800" dirty="0"/>
              <a:t>Curitas y alcohol.</a:t>
            </a:r>
          </a:p>
          <a:p>
            <a:pPr marL="457200" lvl="0" indent="-301625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Font typeface="Montserrat ExtraBold"/>
              <a:buAutoNum type="arabicPeriod"/>
            </a:pPr>
            <a:r>
              <a:rPr lang="en" sz="1800" dirty="0"/>
              <a:t>Identificacion (la de verdad).</a:t>
            </a:r>
          </a:p>
          <a:p>
            <a:pPr marL="457200" lvl="0" indent="-301625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Font typeface="Montserrat ExtraBold"/>
              <a:buAutoNum type="arabicPeriod"/>
            </a:pPr>
            <a:r>
              <a:rPr lang="en" sz="1800" dirty="0"/>
              <a:t>Celular y contactos de emergencia.</a:t>
            </a:r>
          </a:p>
          <a:p>
            <a:pPr marL="457200" lvl="0" indent="-301625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Font typeface="Montserrat ExtraBold"/>
              <a:buAutoNum type="arabicPeriod"/>
            </a:pPr>
            <a:r>
              <a:rPr lang="en" sz="1800" dirty="0"/>
              <a:t>Papel de baño.</a:t>
            </a:r>
          </a:p>
          <a:p>
            <a:pPr marL="457200" lvl="0" indent="-301625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Font typeface="Montserrat ExtraBold"/>
              <a:buAutoNum type="arabicPeriod"/>
            </a:pPr>
            <a:endParaRPr lang="en" dirty="0"/>
          </a:p>
          <a:p>
            <a:pPr marL="457200" lvl="0" indent="-301625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Font typeface="Montserrat ExtraBold"/>
              <a:buAutoNum type="arabicPeriod"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dirty="0"/>
          </a:p>
        </p:txBody>
      </p:sp>
      <p:cxnSp>
        <p:nvCxnSpPr>
          <p:cNvPr id="172" name="Google Shape;172;p39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38601846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3"/>
          <p:cNvSpPr txBox="1">
            <a:spLocks noGrp="1"/>
          </p:cNvSpPr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Ing. Social</a:t>
            </a:r>
            <a:endParaRPr dirty="0"/>
          </a:p>
        </p:txBody>
      </p:sp>
      <p:sp>
        <p:nvSpPr>
          <p:cNvPr id="207" name="Google Shape;207;p43"/>
          <p:cNvSpPr txBox="1">
            <a:spLocks noGrp="1"/>
          </p:cNvSpPr>
          <p:nvPr>
            <p:ph type="title" idx="2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208" name="Google Shape;208;p43"/>
          <p:cNvSpPr txBox="1">
            <a:spLocks noGrp="1"/>
          </p:cNvSpPr>
          <p:nvPr>
            <p:ph type="subTitle" idx="1"/>
          </p:nvPr>
        </p:nvSpPr>
        <p:spPr>
          <a:xfrm>
            <a:off x="3762669" y="3720650"/>
            <a:ext cx="4021606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Review, Pretextos, Escenarios</a:t>
            </a:r>
            <a:endParaRPr dirty="0"/>
          </a:p>
        </p:txBody>
      </p:sp>
      <p:cxnSp>
        <p:nvCxnSpPr>
          <p:cNvPr id="209" name="Google Shape;209;p43"/>
          <p:cNvCxnSpPr/>
          <p:nvPr/>
        </p:nvCxnSpPr>
        <p:spPr>
          <a:xfrm>
            <a:off x="3610750" y="3253297"/>
            <a:ext cx="0" cy="999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4474989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9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Ing. Social</a:t>
            </a:r>
            <a:endParaRPr dirty="0"/>
          </a:p>
        </p:txBody>
      </p:sp>
      <p:sp>
        <p:nvSpPr>
          <p:cNvPr id="171" name="Google Shape;171;p39"/>
          <p:cNvSpPr txBox="1">
            <a:spLocks noGrp="1"/>
          </p:cNvSpPr>
          <p:nvPr>
            <p:ph type="body" idx="1"/>
          </p:nvPr>
        </p:nvSpPr>
        <p:spPr>
          <a:xfrm>
            <a:off x="2093180" y="1386425"/>
            <a:ext cx="4401062" cy="257389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457200" lvl="0" indent="-3016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Font typeface="+mj-lt"/>
              <a:buAutoNum type="romanUcPeriod"/>
            </a:pPr>
            <a:r>
              <a:rPr lang="en-US" sz="1400" dirty="0"/>
              <a:t>No </a:t>
            </a:r>
            <a:r>
              <a:rPr lang="en-US" sz="1400" dirty="0" err="1"/>
              <a:t>esta</a:t>
            </a:r>
            <a:r>
              <a:rPr lang="en-US" sz="1400" dirty="0"/>
              <a:t> </a:t>
            </a:r>
            <a:r>
              <a:rPr lang="en-US" sz="1400" dirty="0" err="1"/>
              <a:t>limitado</a:t>
            </a:r>
            <a:r>
              <a:rPr lang="en-US" sz="1400" dirty="0"/>
              <a:t> a phishing</a:t>
            </a:r>
          </a:p>
          <a:p>
            <a:pPr marL="457200" lvl="0" indent="-3016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Font typeface="+mj-lt"/>
              <a:buAutoNum type="romanUcPeriod"/>
            </a:pPr>
            <a:r>
              <a:rPr lang="en-US" sz="1400" dirty="0"/>
              <a:t>Es </a:t>
            </a:r>
            <a:r>
              <a:rPr lang="en-US" sz="1400" dirty="0" err="1"/>
              <a:t>una</a:t>
            </a:r>
            <a:r>
              <a:rPr lang="en-US" sz="1400" dirty="0"/>
              <a:t> forma de </a:t>
            </a:r>
            <a:r>
              <a:rPr lang="en-US" sz="1400" dirty="0" err="1"/>
              <a:t>arte</a:t>
            </a:r>
            <a:endParaRPr lang="en-US" sz="1400" dirty="0"/>
          </a:p>
          <a:p>
            <a:pPr marL="457200" lvl="0" indent="-3016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Font typeface="+mj-lt"/>
              <a:buAutoNum type="romanUcPeriod"/>
            </a:pPr>
            <a:r>
              <a:rPr lang="en-US" sz="1400" dirty="0"/>
              <a:t>No </a:t>
            </a:r>
            <a:r>
              <a:rPr lang="en-US" sz="1400" dirty="0" err="1"/>
              <a:t>requiere</a:t>
            </a:r>
            <a:r>
              <a:rPr lang="en-US" sz="1400" dirty="0"/>
              <a:t> de </a:t>
            </a:r>
            <a:r>
              <a:rPr lang="en-US" sz="1400" dirty="0" err="1"/>
              <a:t>herramientas</a:t>
            </a:r>
            <a:endParaRPr lang="en-US" sz="1400" dirty="0"/>
          </a:p>
          <a:p>
            <a:pPr>
              <a:lnSpc>
                <a:spcPct val="150000"/>
              </a:lnSpc>
              <a:buClr>
                <a:schemeClr val="accent1"/>
              </a:buClr>
              <a:buFont typeface="+mj-lt"/>
              <a:buAutoNum type="romanUcPeriod"/>
            </a:pPr>
            <a:r>
              <a:rPr lang="en-US" sz="1400" dirty="0"/>
              <a:t>Hay que </a:t>
            </a:r>
            <a:r>
              <a:rPr lang="en-US" sz="1400" dirty="0" err="1"/>
              <a:t>tener</a:t>
            </a:r>
            <a:r>
              <a:rPr lang="en-US" sz="1400" dirty="0"/>
              <a:t> </a:t>
            </a:r>
            <a:r>
              <a:rPr lang="en-US" sz="1400" dirty="0" err="1"/>
              <a:t>buena</a:t>
            </a:r>
            <a:r>
              <a:rPr lang="en-US" sz="1400" dirty="0"/>
              <a:t> </a:t>
            </a:r>
            <a:r>
              <a:rPr lang="en-US" sz="1400" dirty="0" err="1"/>
              <a:t>memoria</a:t>
            </a:r>
            <a:endParaRPr lang="en-US" sz="1400" dirty="0"/>
          </a:p>
          <a:p>
            <a:pPr marL="457200" lvl="0" indent="-3016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Font typeface="+mj-lt"/>
              <a:buAutoNum type="romanUcPeriod"/>
            </a:pPr>
            <a:r>
              <a:rPr lang="en-US" sz="1400" dirty="0"/>
              <a:t>Ser </a:t>
            </a:r>
            <a:r>
              <a:rPr lang="en-US" sz="1400" dirty="0" err="1"/>
              <a:t>muy</a:t>
            </a:r>
            <a:r>
              <a:rPr lang="en-US" sz="1400" dirty="0"/>
              <a:t> bueno con </a:t>
            </a:r>
            <a:r>
              <a:rPr lang="en-US" sz="1400" dirty="0" err="1"/>
              <a:t>los</a:t>
            </a:r>
            <a:r>
              <a:rPr lang="en-US" sz="1400" dirty="0"/>
              <a:t> </a:t>
            </a:r>
            <a:r>
              <a:rPr lang="en-US" sz="1400" dirty="0" err="1"/>
              <a:t>detalles</a:t>
            </a:r>
            <a:endParaRPr lang="en-US" sz="1400" dirty="0"/>
          </a:p>
          <a:p>
            <a:pPr marL="457200" lvl="0" indent="-3016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Font typeface="+mj-lt"/>
              <a:buAutoNum type="romanUcPeriod"/>
            </a:pPr>
            <a:r>
              <a:rPr lang="en-US" sz="1400" dirty="0"/>
              <a:t>Hay que </a:t>
            </a:r>
            <a:r>
              <a:rPr lang="en-US" sz="1400" dirty="0" err="1"/>
              <a:t>tener</a:t>
            </a:r>
            <a:r>
              <a:rPr lang="en-US" sz="1400" dirty="0"/>
              <a:t> un </a:t>
            </a:r>
            <a:r>
              <a:rPr lang="en-US" sz="1400" dirty="0" err="1"/>
              <a:t>pretexto</a:t>
            </a:r>
            <a:r>
              <a:rPr lang="en-US" sz="1400" dirty="0"/>
              <a:t> </a:t>
            </a:r>
            <a:r>
              <a:rPr lang="en-US" sz="1400" dirty="0" err="1"/>
              <a:t>concreto</a:t>
            </a:r>
            <a:r>
              <a:rPr lang="en-US" sz="1400" dirty="0"/>
              <a:t>.</a:t>
            </a:r>
          </a:p>
          <a:p>
            <a:pPr marL="457200" lvl="0" indent="-3016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Font typeface="+mj-lt"/>
              <a:buAutoNum type="romanUcPeriod"/>
            </a:pPr>
            <a:r>
              <a:rPr lang="en-US" sz="1400" dirty="0" err="1"/>
              <a:t>Poder</a:t>
            </a:r>
            <a:r>
              <a:rPr lang="en-US" sz="1400" dirty="0"/>
              <a:t> leer </a:t>
            </a:r>
            <a:r>
              <a:rPr lang="en-US" sz="1400" dirty="0" err="1"/>
              <a:t>el</a:t>
            </a:r>
            <a:r>
              <a:rPr lang="en-US" sz="1400" dirty="0"/>
              <a:t> </a:t>
            </a:r>
            <a:r>
              <a:rPr lang="en-US" sz="1400" dirty="0" err="1"/>
              <a:t>lenguaje</a:t>
            </a:r>
            <a:r>
              <a:rPr lang="en-US" sz="1400" dirty="0"/>
              <a:t> corporal.</a:t>
            </a:r>
          </a:p>
          <a:p>
            <a:pPr marL="285750" lvl="0" indent="-285750" algn="l" rtl="0">
              <a:spcBef>
                <a:spcPts val="0"/>
              </a:spcBef>
              <a:spcAft>
                <a:spcPts val="1600"/>
              </a:spcAft>
              <a:buFont typeface="+mj-lt"/>
              <a:buAutoNum type="romanUcPeriod"/>
            </a:pPr>
            <a:endParaRPr lang="en-US" dirty="0"/>
          </a:p>
        </p:txBody>
      </p:sp>
      <p:cxnSp>
        <p:nvCxnSpPr>
          <p:cNvPr id="172" name="Google Shape;172;p39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27606371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6"/>
          <p:cNvSpPr txBox="1">
            <a:spLocks noGrp="1"/>
          </p:cNvSpPr>
          <p:nvPr>
            <p:ph type="title" idx="4"/>
          </p:nvPr>
        </p:nvSpPr>
        <p:spPr>
          <a:xfrm>
            <a:off x="938500" y="34408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Pretextos</a:t>
            </a:r>
            <a:endParaRPr dirty="0"/>
          </a:p>
        </p:txBody>
      </p:sp>
      <p:cxnSp>
        <p:nvCxnSpPr>
          <p:cNvPr id="234" name="Google Shape;234;p46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D348C02-3337-A511-7F4C-660B3C225D0C}"/>
              </a:ext>
            </a:extLst>
          </p:cNvPr>
          <p:cNvSpPr txBox="1"/>
          <p:nvPr/>
        </p:nvSpPr>
        <p:spPr>
          <a:xfrm>
            <a:off x="4657919" y="1437691"/>
            <a:ext cx="373186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bg1"/>
                </a:solidFill>
              </a:rPr>
              <a:t>Pretextos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concretos</a:t>
            </a:r>
            <a:endParaRPr lang="en-US" sz="2000" dirty="0">
              <a:solidFill>
                <a:schemeClr val="bg1"/>
              </a:solidFill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bg1"/>
                </a:solidFill>
              </a:rPr>
              <a:t>Pretextos</a:t>
            </a:r>
            <a:r>
              <a:rPr lang="en-US" sz="2000" dirty="0">
                <a:solidFill>
                  <a:schemeClr val="bg1"/>
                </a:solidFill>
              </a:rPr>
              <a:t> de Backup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bg1"/>
                </a:solidFill>
              </a:rPr>
              <a:t>Recursos</a:t>
            </a:r>
            <a:r>
              <a:rPr lang="en-US" sz="2000" dirty="0">
                <a:solidFill>
                  <a:schemeClr val="bg1"/>
                </a:solidFill>
              </a:rPr>
              <a:t> Humanos?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Alias/profile </a:t>
            </a:r>
            <a:r>
              <a:rPr lang="en-US" sz="2000" dirty="0" err="1">
                <a:solidFill>
                  <a:schemeClr val="bg1"/>
                </a:solidFill>
              </a:rPr>
              <a:t>falso</a:t>
            </a:r>
            <a:endParaRPr lang="en-US" sz="2000" dirty="0">
              <a:solidFill>
                <a:schemeClr val="bg1"/>
              </a:solidFill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ID y Carnet </a:t>
            </a:r>
            <a:r>
              <a:rPr lang="en-US" sz="2000" dirty="0" err="1">
                <a:solidFill>
                  <a:schemeClr val="bg1"/>
                </a:solidFill>
              </a:rPr>
              <a:t>falso</a:t>
            </a:r>
            <a:endParaRPr lang="en-US" sz="2000" dirty="0">
              <a:solidFill>
                <a:schemeClr val="bg1"/>
              </a:solidFill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bg1"/>
                </a:solidFill>
              </a:rPr>
              <a:t>Accesorios</a:t>
            </a:r>
            <a:r>
              <a:rPr lang="en-US" sz="2000" dirty="0">
                <a:solidFill>
                  <a:schemeClr val="bg1"/>
                </a:solidFill>
              </a:rPr>
              <a:t>!</a:t>
            </a:r>
          </a:p>
        </p:txBody>
      </p:sp>
      <p:pic>
        <p:nvPicPr>
          <p:cNvPr id="3" name="Picture 2" descr="A picture containing outdoor, person, orange, construction&#10;&#10;Description automatically generated">
            <a:extLst>
              <a:ext uri="{FF2B5EF4-FFF2-40B4-BE49-F238E27FC236}">
                <a16:creationId xmlns:a16="http://schemas.microsoft.com/office/drawing/2014/main" id="{38C8EE31-CB62-8797-495D-75157D7600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817" y="1519308"/>
            <a:ext cx="3845183" cy="2565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3341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3" name="Google Shape;1993;p57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Vestimenta</a:t>
            </a:r>
            <a:endParaRPr dirty="0"/>
          </a:p>
        </p:txBody>
      </p:sp>
      <p:sp>
        <p:nvSpPr>
          <p:cNvPr id="1994" name="Google Shape;1994;p57"/>
          <p:cNvSpPr txBox="1">
            <a:spLocks noGrp="1"/>
          </p:cNvSpPr>
          <p:nvPr>
            <p:ph type="body" idx="1"/>
          </p:nvPr>
        </p:nvSpPr>
        <p:spPr>
          <a:xfrm>
            <a:off x="1067241" y="2651775"/>
            <a:ext cx="3258900" cy="14663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Mantenlo formal</a:t>
            </a:r>
            <a:endParaRPr dirty="0"/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Evitar colores llamativos</a:t>
            </a:r>
            <a:endParaRPr dirty="0"/>
          </a:p>
          <a:p>
            <a:pPr marL="457200" lvl="0" indent="-317500" algn="l" rtl="0">
              <a:spcBef>
                <a:spcPts val="1000"/>
              </a:spcBef>
              <a:spcAft>
                <a:spcPts val="1000"/>
              </a:spcAft>
              <a:buSzPts val="1400"/>
              <a:buChar char="●"/>
            </a:pPr>
            <a:r>
              <a:rPr lang="en" dirty="0"/>
              <a:t>Evita llamar la atencion</a:t>
            </a:r>
            <a:endParaRPr dirty="0"/>
          </a:p>
        </p:txBody>
      </p:sp>
      <p:sp>
        <p:nvSpPr>
          <p:cNvPr id="1995" name="Google Shape;1995;p57"/>
          <p:cNvSpPr txBox="1">
            <a:spLocks noGrp="1"/>
          </p:cNvSpPr>
          <p:nvPr>
            <p:ph type="body" idx="2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Pantalones Cargo</a:t>
            </a:r>
            <a:endParaRPr dirty="0"/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Comodo pero versatil</a:t>
            </a:r>
            <a:endParaRPr dirty="0"/>
          </a:p>
          <a:p>
            <a:pPr marL="457200" lvl="0" indent="-317500" algn="l" rtl="0">
              <a:spcBef>
                <a:spcPts val="1000"/>
              </a:spcBef>
              <a:spcAft>
                <a:spcPts val="1000"/>
              </a:spcAft>
              <a:buSzPts val="1400"/>
              <a:buChar char="●"/>
            </a:pPr>
            <a:r>
              <a:rPr lang="en" dirty="0"/>
              <a:t>Que sea material rigido</a:t>
            </a:r>
            <a:endParaRPr dirty="0"/>
          </a:p>
        </p:txBody>
      </p:sp>
      <p:sp>
        <p:nvSpPr>
          <p:cNvPr id="1996" name="Google Shape;1996;p57"/>
          <p:cNvSpPr txBox="1">
            <a:spLocks noGrp="1"/>
          </p:cNvSpPr>
          <p:nvPr>
            <p:ph type="title" idx="3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Urbano</a:t>
            </a:r>
            <a:endParaRPr dirty="0"/>
          </a:p>
        </p:txBody>
      </p:sp>
      <p:sp>
        <p:nvSpPr>
          <p:cNvPr id="1997" name="Google Shape;1997;p57"/>
          <p:cNvSpPr txBox="1">
            <a:spLocks noGrp="1"/>
          </p:cNvSpPr>
          <p:nvPr>
            <p:ph type="title" idx="4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Rural</a:t>
            </a:r>
            <a:endParaRPr dirty="0"/>
          </a:p>
        </p:txBody>
      </p:sp>
      <p:cxnSp>
        <p:nvCxnSpPr>
          <p:cNvPr id="1998" name="Google Shape;1998;p57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" name="Google Shape;1955;p5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900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Cronologia de la infiltracion</a:t>
            </a:r>
            <a:endParaRPr dirty="0"/>
          </a:p>
        </p:txBody>
      </p:sp>
      <p:cxnSp>
        <p:nvCxnSpPr>
          <p:cNvPr id="1956" name="Google Shape;1956;p54"/>
          <p:cNvCxnSpPr/>
          <p:nvPr/>
        </p:nvCxnSpPr>
        <p:spPr>
          <a:xfrm>
            <a:off x="1245300" y="2859300"/>
            <a:ext cx="66534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57" name="Google Shape;1957;p54"/>
          <p:cNvSpPr txBox="1">
            <a:spLocks noGrp="1"/>
          </p:cNvSpPr>
          <p:nvPr>
            <p:ph type="title" idx="4294967295"/>
          </p:nvPr>
        </p:nvSpPr>
        <p:spPr>
          <a:xfrm>
            <a:off x="1019361" y="2097688"/>
            <a:ext cx="1527300" cy="34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lt1"/>
                </a:solidFill>
              </a:rPr>
              <a:t>Dia 1</a:t>
            </a:r>
            <a:endParaRPr sz="1400" dirty="0">
              <a:solidFill>
                <a:schemeClr val="lt1"/>
              </a:solidFill>
            </a:endParaRPr>
          </a:p>
        </p:txBody>
      </p:sp>
      <p:sp>
        <p:nvSpPr>
          <p:cNvPr id="1958" name="Google Shape;1958;p54"/>
          <p:cNvSpPr txBox="1">
            <a:spLocks noGrp="1"/>
          </p:cNvSpPr>
          <p:nvPr>
            <p:ph type="subTitle" idx="4294967295"/>
          </p:nvPr>
        </p:nvSpPr>
        <p:spPr>
          <a:xfrm>
            <a:off x="1019364" y="3183038"/>
            <a:ext cx="1527300" cy="72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 dirty="0">
                <a:solidFill>
                  <a:schemeClr val="lt1"/>
                </a:solidFill>
              </a:rPr>
              <a:t>Recon Diurno</a:t>
            </a:r>
            <a:endParaRPr sz="1400" dirty="0">
              <a:solidFill>
                <a:schemeClr val="lt1"/>
              </a:solidFill>
            </a:endParaRPr>
          </a:p>
        </p:txBody>
      </p:sp>
      <p:sp>
        <p:nvSpPr>
          <p:cNvPr id="1959" name="Google Shape;1959;p54"/>
          <p:cNvSpPr txBox="1">
            <a:spLocks noGrp="1"/>
          </p:cNvSpPr>
          <p:nvPr>
            <p:ph type="title" idx="4294967295"/>
          </p:nvPr>
        </p:nvSpPr>
        <p:spPr>
          <a:xfrm>
            <a:off x="4738561" y="2097688"/>
            <a:ext cx="1527300" cy="34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lt1"/>
                </a:solidFill>
              </a:rPr>
              <a:t>Dia 5</a:t>
            </a:r>
            <a:endParaRPr sz="1400" dirty="0">
              <a:solidFill>
                <a:schemeClr val="lt1"/>
              </a:solidFill>
            </a:endParaRPr>
          </a:p>
        </p:txBody>
      </p:sp>
      <p:sp>
        <p:nvSpPr>
          <p:cNvPr id="1960" name="Google Shape;1960;p54"/>
          <p:cNvSpPr txBox="1">
            <a:spLocks noGrp="1"/>
          </p:cNvSpPr>
          <p:nvPr>
            <p:ph type="subTitle" idx="4294967295"/>
          </p:nvPr>
        </p:nvSpPr>
        <p:spPr>
          <a:xfrm>
            <a:off x="4738564" y="3183037"/>
            <a:ext cx="1770236" cy="73581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dirty="0">
                <a:solidFill>
                  <a:schemeClr val="lt1"/>
                </a:solidFill>
              </a:rPr>
              <a:t>Preparar todas las herramientas y practicar</a:t>
            </a:r>
            <a:endParaRPr sz="1400" dirty="0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endParaRPr sz="1400" dirty="0">
              <a:solidFill>
                <a:schemeClr val="lt1"/>
              </a:solidFill>
            </a:endParaRPr>
          </a:p>
        </p:txBody>
      </p:sp>
      <p:sp>
        <p:nvSpPr>
          <p:cNvPr id="1961" name="Google Shape;1961;p54"/>
          <p:cNvSpPr txBox="1">
            <a:spLocks noGrp="1"/>
          </p:cNvSpPr>
          <p:nvPr>
            <p:ph type="subTitle" idx="4294967295"/>
          </p:nvPr>
        </p:nvSpPr>
        <p:spPr>
          <a:xfrm>
            <a:off x="2879788" y="1892972"/>
            <a:ext cx="1692211" cy="72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 dirty="0">
                <a:solidFill>
                  <a:schemeClr val="lt1"/>
                </a:solidFill>
              </a:rPr>
              <a:t>Recon Nocturno</a:t>
            </a:r>
            <a:endParaRPr sz="1400" dirty="0">
              <a:solidFill>
                <a:schemeClr val="lt1"/>
              </a:solidFill>
            </a:endParaRPr>
          </a:p>
        </p:txBody>
      </p:sp>
      <p:sp>
        <p:nvSpPr>
          <p:cNvPr id="1962" name="Google Shape;1962;p54"/>
          <p:cNvSpPr txBox="1">
            <a:spLocks noGrp="1"/>
          </p:cNvSpPr>
          <p:nvPr>
            <p:ph type="title" idx="4294967295"/>
          </p:nvPr>
        </p:nvSpPr>
        <p:spPr>
          <a:xfrm>
            <a:off x="2879786" y="3230845"/>
            <a:ext cx="1527300" cy="34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lt1"/>
                </a:solidFill>
              </a:rPr>
              <a:t>Dia 3</a:t>
            </a:r>
            <a:endParaRPr sz="1400" dirty="0">
              <a:solidFill>
                <a:schemeClr val="lt1"/>
              </a:solidFill>
            </a:endParaRPr>
          </a:p>
        </p:txBody>
      </p:sp>
      <p:sp>
        <p:nvSpPr>
          <p:cNvPr id="1963" name="Google Shape;1963;p54"/>
          <p:cNvSpPr txBox="1">
            <a:spLocks noGrp="1"/>
          </p:cNvSpPr>
          <p:nvPr>
            <p:ph type="subTitle" idx="4294967295"/>
          </p:nvPr>
        </p:nvSpPr>
        <p:spPr>
          <a:xfrm>
            <a:off x="6597339" y="1881059"/>
            <a:ext cx="1527300" cy="72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 dirty="0">
                <a:solidFill>
                  <a:schemeClr val="lt1"/>
                </a:solidFill>
              </a:rPr>
              <a:t>GO!</a:t>
            </a:r>
            <a:endParaRPr sz="1400" dirty="0">
              <a:solidFill>
                <a:schemeClr val="lt1"/>
              </a:solidFill>
            </a:endParaRPr>
          </a:p>
        </p:txBody>
      </p:sp>
      <p:sp>
        <p:nvSpPr>
          <p:cNvPr id="1964" name="Google Shape;1964;p54"/>
          <p:cNvSpPr txBox="1">
            <a:spLocks noGrp="1"/>
          </p:cNvSpPr>
          <p:nvPr>
            <p:ph type="title" idx="4294967295"/>
          </p:nvPr>
        </p:nvSpPr>
        <p:spPr>
          <a:xfrm>
            <a:off x="6597336" y="3218932"/>
            <a:ext cx="1527300" cy="34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lt1"/>
                </a:solidFill>
              </a:rPr>
              <a:t>Dia 7</a:t>
            </a:r>
            <a:endParaRPr sz="1400" dirty="0">
              <a:solidFill>
                <a:schemeClr val="lt1"/>
              </a:solidFill>
            </a:endParaRPr>
          </a:p>
        </p:txBody>
      </p:sp>
      <p:sp>
        <p:nvSpPr>
          <p:cNvPr id="1965" name="Google Shape;1965;p54"/>
          <p:cNvSpPr/>
          <p:nvPr/>
        </p:nvSpPr>
        <p:spPr>
          <a:xfrm>
            <a:off x="1674250" y="2750550"/>
            <a:ext cx="217500" cy="217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6" name="Google Shape;1966;p54"/>
          <p:cNvSpPr/>
          <p:nvPr/>
        </p:nvSpPr>
        <p:spPr>
          <a:xfrm>
            <a:off x="3534675" y="2750550"/>
            <a:ext cx="217500" cy="217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7" name="Google Shape;1967;p54"/>
          <p:cNvSpPr/>
          <p:nvPr/>
        </p:nvSpPr>
        <p:spPr>
          <a:xfrm>
            <a:off x="5395100" y="2750550"/>
            <a:ext cx="217500" cy="217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8" name="Google Shape;1968;p54"/>
          <p:cNvSpPr/>
          <p:nvPr/>
        </p:nvSpPr>
        <p:spPr>
          <a:xfrm>
            <a:off x="7255525" y="2750550"/>
            <a:ext cx="217500" cy="217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969" name="Google Shape;1969;p54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1"/>
          <p:cNvSpPr txBox="1">
            <a:spLocks noGrp="1"/>
          </p:cNvSpPr>
          <p:nvPr>
            <p:ph type="ctrTitle"/>
          </p:nvPr>
        </p:nvSpPr>
        <p:spPr>
          <a:xfrm>
            <a:off x="2797786" y="1159548"/>
            <a:ext cx="36573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Escenarios!</a:t>
            </a:r>
            <a:endParaRPr sz="3200" dirty="0"/>
          </a:p>
        </p:txBody>
      </p:sp>
      <p:sp>
        <p:nvSpPr>
          <p:cNvPr id="195" name="Google Shape;195;p41"/>
          <p:cNvSpPr txBox="1">
            <a:spLocks noGrp="1"/>
          </p:cNvSpPr>
          <p:nvPr>
            <p:ph type="subTitle" idx="1"/>
          </p:nvPr>
        </p:nvSpPr>
        <p:spPr>
          <a:xfrm>
            <a:off x="2730540" y="2037668"/>
            <a:ext cx="3657300" cy="13581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800" dirty="0"/>
              <a:t>El tecnico del internet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800" dirty="0"/>
              <a:t>Management de Propiedad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800" dirty="0"/>
              <a:t>Inspector y auditor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800" dirty="0"/>
              <a:t>El delivery</a:t>
            </a:r>
          </a:p>
          <a:p>
            <a:pPr marL="285750" lvl="0" indent="-285750" algn="ct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07446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9" name="Google Shape;2159;p68"/>
          <p:cNvSpPr txBox="1">
            <a:spLocks noGrp="1"/>
          </p:cNvSpPr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Gracias!</a:t>
            </a:r>
            <a:endParaRPr dirty="0"/>
          </a:p>
        </p:txBody>
      </p:sp>
      <p:sp>
        <p:nvSpPr>
          <p:cNvPr id="2160" name="Google Shape;2160;p68"/>
          <p:cNvSpPr txBox="1">
            <a:spLocks noGrp="1"/>
          </p:cNvSpPr>
          <p:nvPr>
            <p:ph type="subTitle" idx="1"/>
          </p:nvPr>
        </p:nvSpPr>
        <p:spPr>
          <a:xfrm>
            <a:off x="160186" y="1685428"/>
            <a:ext cx="5846821" cy="109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Tienen preguntas?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/>
                </a:solidFill>
              </a:rPr>
              <a:t>https://www.linkedin.com/in/davidprobinsky/</a:t>
            </a:r>
            <a:endParaRPr dirty="0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/>
                </a:solidFill>
              </a:rPr>
              <a:t>https://github.com/DavidProbinsky/RedTeam-Physical-Tools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www.ElevateConsult.com</a:t>
            </a:r>
            <a:endParaRPr lang="en-US" dirty="0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2161" name="Google Shape;2161;p68"/>
          <p:cNvCxnSpPr/>
          <p:nvPr/>
        </p:nvCxnSpPr>
        <p:spPr>
          <a:xfrm>
            <a:off x="1013400" y="1488797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2163" name="Google Shape;2163;p68"/>
          <p:cNvCxnSpPr/>
          <p:nvPr/>
        </p:nvCxnSpPr>
        <p:spPr>
          <a:xfrm>
            <a:off x="1013400" y="3651631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3" name="Picture 2" descr="A picture containing text, building, brick, outdoor&#10;&#10;Description automatically generated">
            <a:extLst>
              <a:ext uri="{FF2B5EF4-FFF2-40B4-BE49-F238E27FC236}">
                <a16:creationId xmlns:a16="http://schemas.microsoft.com/office/drawing/2014/main" id="{F0F7857F-BCCE-E3E8-46CF-6DBC18F0F6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7469" y="1022113"/>
            <a:ext cx="2806040" cy="335041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6"/>
          <p:cNvSpPr txBox="1">
            <a:spLocks noGrp="1"/>
          </p:cNvSpPr>
          <p:nvPr>
            <p:ph type="title" idx="4"/>
          </p:nvPr>
        </p:nvSpPr>
        <p:spPr>
          <a:xfrm>
            <a:off x="938500" y="34408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# whoami</a:t>
            </a:r>
            <a:endParaRPr dirty="0"/>
          </a:p>
        </p:txBody>
      </p:sp>
      <p:cxnSp>
        <p:nvCxnSpPr>
          <p:cNvPr id="234" name="Google Shape;234;p46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D348C02-3337-A511-7F4C-660B3C225D0C}"/>
              </a:ext>
            </a:extLst>
          </p:cNvPr>
          <p:cNvSpPr txBox="1"/>
          <p:nvPr/>
        </p:nvSpPr>
        <p:spPr>
          <a:xfrm>
            <a:off x="382738" y="814785"/>
            <a:ext cx="7796500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chemeClr val="bg1"/>
                </a:solidFill>
              </a:rPr>
              <a:t>- Red Team Lead | Offensive Security @ Elevate Consult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chemeClr val="bg1"/>
                </a:solidFill>
              </a:rPr>
              <a:t>- Red Teaming | Physical Security | Social Engineer | Ethical Hacking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chemeClr val="bg1"/>
                </a:solidFill>
              </a:rPr>
              <a:t>- InfoSec Professional </a:t>
            </a:r>
            <a:r>
              <a:rPr lang="en-US" dirty="0">
                <a:solidFill>
                  <a:schemeClr val="bg1"/>
                </a:solidFill>
              </a:rPr>
              <a:t>con mas de</a:t>
            </a:r>
            <a:r>
              <a:rPr lang="en-US" sz="1400" dirty="0">
                <a:solidFill>
                  <a:schemeClr val="bg1"/>
                </a:solidFill>
              </a:rPr>
              <a:t> 7 </a:t>
            </a:r>
            <a:r>
              <a:rPr lang="en-US" dirty="0" err="1">
                <a:solidFill>
                  <a:schemeClr val="bg1"/>
                </a:solidFill>
              </a:rPr>
              <a:t>años</a:t>
            </a:r>
            <a:r>
              <a:rPr lang="en-US" sz="1400" dirty="0">
                <a:solidFill>
                  <a:schemeClr val="bg1"/>
                </a:solidFill>
              </a:rPr>
              <a:t> de </a:t>
            </a:r>
            <a:r>
              <a:rPr lang="en-US" sz="1400" dirty="0" err="1">
                <a:solidFill>
                  <a:schemeClr val="bg1"/>
                </a:solidFill>
              </a:rPr>
              <a:t>experiencia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en</a:t>
            </a:r>
            <a:r>
              <a:rPr lang="en-US" sz="1400" dirty="0">
                <a:solidFill>
                  <a:schemeClr val="bg1"/>
                </a:solidFill>
              </a:rPr>
              <a:t> IT &amp; </a:t>
            </a:r>
            <a:r>
              <a:rPr lang="en-US" sz="1400" dirty="0" err="1">
                <a:solidFill>
                  <a:schemeClr val="bg1"/>
                </a:solidFill>
              </a:rPr>
              <a:t>Seguridad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Ofensiva</a:t>
            </a:r>
            <a:r>
              <a:rPr lang="en-US" sz="1400" dirty="0">
                <a:solidFill>
                  <a:schemeClr val="bg1"/>
                </a:solidFill>
              </a:rPr>
              <a:t>.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chemeClr val="bg1"/>
                </a:solidFill>
              </a:rPr>
              <a:t>- AS in Computer and Network Security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chemeClr val="bg1"/>
                </a:solidFill>
              </a:rPr>
              <a:t>- Network+, Security+, </a:t>
            </a:r>
            <a:r>
              <a:rPr lang="en-US" sz="1400" dirty="0" err="1">
                <a:solidFill>
                  <a:schemeClr val="bg1"/>
                </a:solidFill>
              </a:rPr>
              <a:t>PenTest</a:t>
            </a:r>
            <a:r>
              <a:rPr lang="en-US" sz="1400" dirty="0">
                <a:solidFill>
                  <a:schemeClr val="bg1"/>
                </a:solidFill>
              </a:rPr>
              <a:t>+, </a:t>
            </a:r>
            <a:r>
              <a:rPr lang="en-US" sz="1400" dirty="0" err="1">
                <a:solidFill>
                  <a:schemeClr val="bg1"/>
                </a:solidFill>
              </a:rPr>
              <a:t>eJPT</a:t>
            </a:r>
            <a:r>
              <a:rPr lang="en-US" sz="1400" dirty="0">
                <a:solidFill>
                  <a:schemeClr val="bg1"/>
                </a:solidFill>
              </a:rPr>
              <a:t>, &amp; </a:t>
            </a:r>
            <a:r>
              <a:rPr lang="en-US" sz="1400" dirty="0" err="1">
                <a:solidFill>
                  <a:schemeClr val="bg1"/>
                </a:solidFill>
              </a:rPr>
              <a:t>algunas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adicionales</a:t>
            </a:r>
            <a:endParaRPr lang="en-US" sz="1400" dirty="0">
              <a:solidFill>
                <a:schemeClr val="bg1"/>
              </a:solidFill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chemeClr val="bg1"/>
                </a:solidFill>
              </a:rPr>
              <a:t>- </a:t>
            </a:r>
            <a:r>
              <a:rPr lang="en-US" dirty="0" err="1">
                <a:solidFill>
                  <a:schemeClr val="bg1"/>
                </a:solidFill>
              </a:rPr>
              <a:t>Miembro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activo</a:t>
            </a:r>
            <a:r>
              <a:rPr lang="en-US" sz="1400" dirty="0">
                <a:solidFill>
                  <a:schemeClr val="bg1"/>
                </a:solidFill>
              </a:rPr>
              <a:t> de Hack Miami (%27), InfraGard, South Florida Information Systems Security Association (SFISSA), DCG561, DCG305, The Open Organization Of Lockpickers (TOOOL),  </a:t>
            </a:r>
            <a:r>
              <a:rPr lang="en-US" dirty="0">
                <a:solidFill>
                  <a:schemeClr val="bg1"/>
                </a:solidFill>
              </a:rPr>
              <a:t>y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el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RedTeamRD</a:t>
            </a:r>
            <a:r>
              <a:rPr lang="en-US" sz="1400" dirty="0">
                <a:solidFill>
                  <a:schemeClr val="bg1"/>
                </a:solidFill>
              </a:rPr>
              <a:t> de la </a:t>
            </a:r>
            <a:r>
              <a:rPr lang="en-US" sz="1400" dirty="0" err="1">
                <a:solidFill>
                  <a:schemeClr val="bg1"/>
                </a:solidFill>
              </a:rPr>
              <a:t>Republica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Dominicana</a:t>
            </a:r>
            <a:r>
              <a:rPr lang="en-US" sz="1400" dirty="0">
                <a:solidFill>
                  <a:schemeClr val="bg1"/>
                </a:solidFill>
              </a:rPr>
              <a:t>.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chemeClr val="bg1"/>
                </a:solidFill>
              </a:rPr>
              <a:t>- </a:t>
            </a:r>
            <a:r>
              <a:rPr lang="en-US" sz="1400" dirty="0" err="1">
                <a:solidFill>
                  <a:schemeClr val="bg1"/>
                </a:solidFill>
              </a:rPr>
              <a:t>Presentado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en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HackMiami</a:t>
            </a:r>
            <a:r>
              <a:rPr lang="en-US" sz="1400" dirty="0">
                <a:solidFill>
                  <a:schemeClr val="bg1"/>
                </a:solidFill>
              </a:rPr>
              <a:t>, </a:t>
            </a:r>
            <a:r>
              <a:rPr lang="en-US" sz="1400" dirty="0" err="1">
                <a:solidFill>
                  <a:schemeClr val="bg1"/>
                </a:solidFill>
              </a:rPr>
              <a:t>BSides</a:t>
            </a:r>
            <a:r>
              <a:rPr lang="en-US" sz="1400" dirty="0">
                <a:solidFill>
                  <a:schemeClr val="bg1"/>
                </a:solidFill>
              </a:rPr>
              <a:t>, </a:t>
            </a:r>
            <a:r>
              <a:rPr lang="en-US" sz="1400" dirty="0" err="1">
                <a:solidFill>
                  <a:schemeClr val="bg1"/>
                </a:solidFill>
              </a:rPr>
              <a:t>RedTeamRD</a:t>
            </a:r>
            <a:r>
              <a:rPr lang="en-US" sz="1400" dirty="0">
                <a:solidFill>
                  <a:schemeClr val="bg1"/>
                </a:solidFill>
              </a:rPr>
              <a:t>, </a:t>
            </a:r>
            <a:r>
              <a:rPr lang="en-US" sz="1400" dirty="0" err="1">
                <a:solidFill>
                  <a:schemeClr val="bg1"/>
                </a:solidFill>
              </a:rPr>
              <a:t>EkoParty</a:t>
            </a:r>
            <a:r>
              <a:rPr lang="en-US" sz="1400" dirty="0">
                <a:solidFill>
                  <a:schemeClr val="bg1"/>
                </a:solidFill>
              </a:rPr>
              <a:t>, Texas Cyber Summit, y </a:t>
            </a:r>
            <a:r>
              <a:rPr lang="en-US" sz="1400" dirty="0" err="1">
                <a:solidFill>
                  <a:schemeClr val="bg1"/>
                </a:solidFill>
              </a:rPr>
              <a:t>apariciones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en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noticieros</a:t>
            </a:r>
            <a:r>
              <a:rPr lang="en-US" sz="1400" dirty="0">
                <a:solidFill>
                  <a:schemeClr val="bg1"/>
                </a:solidFill>
              </a:rPr>
              <a:t> y </a:t>
            </a:r>
            <a:r>
              <a:rPr lang="en-US" sz="1400" dirty="0" err="1">
                <a:solidFill>
                  <a:schemeClr val="bg1"/>
                </a:solidFill>
              </a:rPr>
              <a:t>documentales</a:t>
            </a:r>
            <a:r>
              <a:rPr lang="en-US" sz="1400" dirty="0">
                <a:solidFill>
                  <a:schemeClr val="bg1"/>
                </a:solidFill>
              </a:rPr>
              <a:t>.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chemeClr val="bg1"/>
                </a:solidFill>
              </a:rPr>
              <a:t>- DC30 Red Alert ICS CTF 🏆</a:t>
            </a:r>
          </a:p>
        </p:txBody>
      </p:sp>
      <p:pic>
        <p:nvPicPr>
          <p:cNvPr id="16" name="Picture 15" descr="Logo&#10;&#10;Description automatically generated">
            <a:extLst>
              <a:ext uri="{FF2B5EF4-FFF2-40B4-BE49-F238E27FC236}">
                <a16:creationId xmlns:a16="http://schemas.microsoft.com/office/drawing/2014/main" id="{23228435-CB78-31E5-6455-C8FB2C54C1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0141" y="3330566"/>
            <a:ext cx="1288690" cy="998149"/>
          </a:xfrm>
          <a:prstGeom prst="rect">
            <a:avLst/>
          </a:prstGeom>
        </p:spPr>
      </p:pic>
      <p:pic>
        <p:nvPicPr>
          <p:cNvPr id="18" name="Picture 17" descr="Shape, circle&#10;&#10;Description automatically generated">
            <a:extLst>
              <a:ext uri="{FF2B5EF4-FFF2-40B4-BE49-F238E27FC236}">
                <a16:creationId xmlns:a16="http://schemas.microsoft.com/office/drawing/2014/main" id="{F75EE39E-0C14-23AF-3525-8926615E07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4703" y="3330566"/>
            <a:ext cx="992332" cy="992332"/>
          </a:xfrm>
          <a:prstGeom prst="rect">
            <a:avLst/>
          </a:prstGeom>
        </p:spPr>
      </p:pic>
      <p:pic>
        <p:nvPicPr>
          <p:cNvPr id="20" name="Picture 19" descr="Logo&#10;&#10;Description automatically generated">
            <a:extLst>
              <a:ext uri="{FF2B5EF4-FFF2-40B4-BE49-F238E27FC236}">
                <a16:creationId xmlns:a16="http://schemas.microsoft.com/office/drawing/2014/main" id="{03553B55-7958-0B85-8E70-B0F3400595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46712" y="3330566"/>
            <a:ext cx="992333" cy="992333"/>
          </a:xfrm>
          <a:prstGeom prst="rect">
            <a:avLst/>
          </a:prstGeom>
        </p:spPr>
      </p:pic>
      <p:pic>
        <p:nvPicPr>
          <p:cNvPr id="22" name="Picture 21" descr="Logo&#10;&#10;Description automatically generated">
            <a:extLst>
              <a:ext uri="{FF2B5EF4-FFF2-40B4-BE49-F238E27FC236}">
                <a16:creationId xmlns:a16="http://schemas.microsoft.com/office/drawing/2014/main" id="{DCDC42A1-8B2B-CF30-26CB-8737F730D0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28722" y="3330566"/>
            <a:ext cx="992332" cy="992332"/>
          </a:xfrm>
          <a:prstGeom prst="rect">
            <a:avLst/>
          </a:prstGeom>
        </p:spPr>
      </p:pic>
      <p:pic>
        <p:nvPicPr>
          <p:cNvPr id="24" name="Picture 23" descr="Logo, company name&#10;&#10;Description automatically generated">
            <a:extLst>
              <a:ext uri="{FF2B5EF4-FFF2-40B4-BE49-F238E27FC236}">
                <a16:creationId xmlns:a16="http://schemas.microsoft.com/office/drawing/2014/main" id="{38272A51-A579-8863-F615-D212C454F8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1936" y="3324748"/>
            <a:ext cx="992333" cy="992333"/>
          </a:xfrm>
          <a:prstGeom prst="rect">
            <a:avLst/>
          </a:prstGeom>
        </p:spPr>
      </p:pic>
      <p:pic>
        <p:nvPicPr>
          <p:cNvPr id="28" name="Picture 27" descr="Logo, company name&#10;&#10;Description automatically generated">
            <a:extLst>
              <a:ext uri="{FF2B5EF4-FFF2-40B4-BE49-F238E27FC236}">
                <a16:creationId xmlns:a16="http://schemas.microsoft.com/office/drawing/2014/main" id="{CC53F6B4-1AB7-F2A6-58DD-ACEF40AAD2C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10731" y="3324748"/>
            <a:ext cx="992332" cy="992332"/>
          </a:xfrm>
          <a:prstGeom prst="rect">
            <a:avLst/>
          </a:prstGeom>
        </p:spPr>
      </p:pic>
      <p:pic>
        <p:nvPicPr>
          <p:cNvPr id="30" name="Picture 29" descr="Icon&#10;&#10;Description automatically generated">
            <a:extLst>
              <a:ext uri="{FF2B5EF4-FFF2-40B4-BE49-F238E27FC236}">
                <a16:creationId xmlns:a16="http://schemas.microsoft.com/office/drawing/2014/main" id="{AFFB1872-88B1-A016-3CE6-A2C9F36E0D6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92740" y="3324748"/>
            <a:ext cx="992332" cy="992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8837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3" name="Google Shape;2003;p58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Temas a presentar</a:t>
            </a:r>
            <a:endParaRPr dirty="0"/>
          </a:p>
        </p:txBody>
      </p:sp>
      <p:sp>
        <p:nvSpPr>
          <p:cNvPr id="2004" name="Google Shape;2004;p58"/>
          <p:cNvSpPr txBox="1">
            <a:spLocks noGrp="1"/>
          </p:cNvSpPr>
          <p:nvPr>
            <p:ph type="title" idx="2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Red Team</a:t>
            </a:r>
            <a:endParaRPr dirty="0"/>
          </a:p>
        </p:txBody>
      </p:sp>
      <p:sp>
        <p:nvSpPr>
          <p:cNvPr id="2005" name="Google Shape;2005;p58"/>
          <p:cNvSpPr txBox="1">
            <a:spLocks noGrp="1"/>
          </p:cNvSpPr>
          <p:nvPr>
            <p:ph type="subTitle" idx="1"/>
          </p:nvPr>
        </p:nvSpPr>
        <p:spPr>
          <a:xfrm>
            <a:off x="351289" y="3555053"/>
            <a:ext cx="2333058" cy="87659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/>
              <a:t>Resumen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/>
              <a:t>PenTesters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/>
              <a:t>Red Team Operators</a:t>
            </a:r>
          </a:p>
        </p:txBody>
      </p:sp>
      <p:sp>
        <p:nvSpPr>
          <p:cNvPr id="2006" name="Google Shape;2006;p58"/>
          <p:cNvSpPr txBox="1">
            <a:spLocks noGrp="1"/>
          </p:cNvSpPr>
          <p:nvPr>
            <p:ph type="title" idx="3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Recon</a:t>
            </a:r>
            <a:endParaRPr dirty="0"/>
          </a:p>
        </p:txBody>
      </p:sp>
      <p:sp>
        <p:nvSpPr>
          <p:cNvPr id="2007" name="Google Shape;2007;p58"/>
          <p:cNvSpPr txBox="1">
            <a:spLocks noGrp="1"/>
          </p:cNvSpPr>
          <p:nvPr>
            <p:ph type="subTitle" idx="4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/>
              <a:t>OSINT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/>
              <a:t>HUMINT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/>
              <a:t>IMINT</a:t>
            </a:r>
          </a:p>
        </p:txBody>
      </p:sp>
      <p:sp>
        <p:nvSpPr>
          <p:cNvPr id="2008" name="Google Shape;2008;p58"/>
          <p:cNvSpPr txBox="1">
            <a:spLocks noGrp="1"/>
          </p:cNvSpPr>
          <p:nvPr>
            <p:ph type="title" idx="5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PhySec</a:t>
            </a:r>
            <a:endParaRPr dirty="0"/>
          </a:p>
        </p:txBody>
      </p:sp>
      <p:sp>
        <p:nvSpPr>
          <p:cNvPr id="2009" name="Google Shape;2009;p58"/>
          <p:cNvSpPr txBox="1">
            <a:spLocks noGrp="1"/>
          </p:cNvSpPr>
          <p:nvPr>
            <p:ph type="subTitle" idx="6"/>
          </p:nvPr>
        </p:nvSpPr>
        <p:spPr>
          <a:xfrm>
            <a:off x="4508312" y="3533531"/>
            <a:ext cx="2019245" cy="11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Resumen</a:t>
            </a:r>
            <a:endParaRPr lang="en-US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Herramientas</a:t>
            </a:r>
            <a:endParaRPr lang="en-US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Tips &amp; tricks</a:t>
            </a:r>
            <a:endParaRPr dirty="0"/>
          </a:p>
        </p:txBody>
      </p:sp>
      <p:sp>
        <p:nvSpPr>
          <p:cNvPr id="2010" name="Google Shape;2010;p58"/>
          <p:cNvSpPr txBox="1">
            <a:spLocks noGrp="1"/>
          </p:cNvSpPr>
          <p:nvPr>
            <p:ph type="title" idx="7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Social Eng.</a:t>
            </a:r>
            <a:endParaRPr dirty="0"/>
          </a:p>
        </p:txBody>
      </p:sp>
      <p:sp>
        <p:nvSpPr>
          <p:cNvPr id="2011" name="Google Shape;2011;p58"/>
          <p:cNvSpPr txBox="1">
            <a:spLocks noGrp="1"/>
          </p:cNvSpPr>
          <p:nvPr>
            <p:ph type="subTitle" idx="8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Resumen</a:t>
            </a:r>
            <a:endParaRPr lang="en-US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Pretextos</a:t>
            </a:r>
            <a:endParaRPr lang="en-US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Escenarios</a:t>
            </a:r>
            <a:endParaRPr dirty="0"/>
          </a:p>
        </p:txBody>
      </p:sp>
      <p:sp>
        <p:nvSpPr>
          <p:cNvPr id="2012" name="Google Shape;2012;p58"/>
          <p:cNvSpPr/>
          <p:nvPr/>
        </p:nvSpPr>
        <p:spPr>
          <a:xfrm>
            <a:off x="1297962" y="2028557"/>
            <a:ext cx="872400" cy="872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3" name="Google Shape;2013;p58"/>
          <p:cNvSpPr/>
          <p:nvPr/>
        </p:nvSpPr>
        <p:spPr>
          <a:xfrm>
            <a:off x="3189850" y="2036425"/>
            <a:ext cx="872400" cy="872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4" name="Google Shape;2014;p58"/>
          <p:cNvSpPr/>
          <p:nvPr/>
        </p:nvSpPr>
        <p:spPr>
          <a:xfrm>
            <a:off x="6976037" y="2023556"/>
            <a:ext cx="872400" cy="872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5" name="Google Shape;2015;p58"/>
          <p:cNvSpPr/>
          <p:nvPr/>
        </p:nvSpPr>
        <p:spPr>
          <a:xfrm>
            <a:off x="5034749" y="2027461"/>
            <a:ext cx="872400" cy="872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016" name="Google Shape;2016;p58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grpSp>
        <p:nvGrpSpPr>
          <p:cNvPr id="6" name="Google Shape;13949;p85">
            <a:extLst>
              <a:ext uri="{FF2B5EF4-FFF2-40B4-BE49-F238E27FC236}">
                <a16:creationId xmlns:a16="http://schemas.microsoft.com/office/drawing/2014/main" id="{797D1971-0930-F09F-848B-FB881FC9E565}"/>
              </a:ext>
            </a:extLst>
          </p:cNvPr>
          <p:cNvGrpSpPr/>
          <p:nvPr/>
        </p:nvGrpSpPr>
        <p:grpSpPr>
          <a:xfrm>
            <a:off x="3390405" y="2236233"/>
            <a:ext cx="493797" cy="456290"/>
            <a:chOff x="4667216" y="2915382"/>
            <a:chExt cx="320273" cy="318395"/>
          </a:xfrm>
          <a:solidFill>
            <a:schemeClr val="accent6"/>
          </a:solidFill>
        </p:grpSpPr>
        <p:sp>
          <p:nvSpPr>
            <p:cNvPr id="7" name="Google Shape;13950;p85">
              <a:extLst>
                <a:ext uri="{FF2B5EF4-FFF2-40B4-BE49-F238E27FC236}">
                  <a16:creationId xmlns:a16="http://schemas.microsoft.com/office/drawing/2014/main" id="{12D013DB-A103-F245-6A90-2AA5C029C9FD}"/>
                </a:ext>
              </a:extLst>
            </p:cNvPr>
            <p:cNvSpPr/>
            <p:nvPr/>
          </p:nvSpPr>
          <p:spPr>
            <a:xfrm>
              <a:off x="4686154" y="2938140"/>
              <a:ext cx="166789" cy="163734"/>
            </a:xfrm>
            <a:custGeom>
              <a:avLst/>
              <a:gdLst/>
              <a:ahLst/>
              <a:cxnLst/>
              <a:rect l="l" t="t" r="r" b="b"/>
              <a:pathLst>
                <a:path w="5240" h="5144" extrusionOk="0">
                  <a:moveTo>
                    <a:pt x="2668" y="0"/>
                  </a:moveTo>
                  <a:cubicBezTo>
                    <a:pt x="2013" y="0"/>
                    <a:pt x="1358" y="250"/>
                    <a:pt x="858" y="750"/>
                  </a:cubicBezTo>
                  <a:cubicBezTo>
                    <a:pt x="620" y="989"/>
                    <a:pt x="429" y="1286"/>
                    <a:pt x="298" y="1608"/>
                  </a:cubicBezTo>
                  <a:cubicBezTo>
                    <a:pt x="263" y="1679"/>
                    <a:pt x="298" y="1762"/>
                    <a:pt x="370" y="1798"/>
                  </a:cubicBezTo>
                  <a:cubicBezTo>
                    <a:pt x="388" y="1804"/>
                    <a:pt x="407" y="1807"/>
                    <a:pt x="426" y="1807"/>
                  </a:cubicBezTo>
                  <a:cubicBezTo>
                    <a:pt x="484" y="1807"/>
                    <a:pt x="542" y="1780"/>
                    <a:pt x="560" y="1727"/>
                  </a:cubicBezTo>
                  <a:cubicBezTo>
                    <a:pt x="679" y="1441"/>
                    <a:pt x="846" y="1191"/>
                    <a:pt x="1060" y="977"/>
                  </a:cubicBezTo>
                  <a:cubicBezTo>
                    <a:pt x="1495" y="536"/>
                    <a:pt x="2075" y="316"/>
                    <a:pt x="2656" y="316"/>
                  </a:cubicBezTo>
                  <a:cubicBezTo>
                    <a:pt x="3236" y="316"/>
                    <a:pt x="3817" y="536"/>
                    <a:pt x="4251" y="977"/>
                  </a:cubicBezTo>
                  <a:cubicBezTo>
                    <a:pt x="4692" y="1405"/>
                    <a:pt x="4930" y="1977"/>
                    <a:pt x="4930" y="2584"/>
                  </a:cubicBezTo>
                  <a:cubicBezTo>
                    <a:pt x="4930" y="3191"/>
                    <a:pt x="4692" y="3763"/>
                    <a:pt x="4251" y="4191"/>
                  </a:cubicBezTo>
                  <a:cubicBezTo>
                    <a:pt x="3823" y="4620"/>
                    <a:pt x="3263" y="4858"/>
                    <a:pt x="2644" y="4858"/>
                  </a:cubicBezTo>
                  <a:cubicBezTo>
                    <a:pt x="2037" y="4858"/>
                    <a:pt x="1477" y="4620"/>
                    <a:pt x="1037" y="4191"/>
                  </a:cubicBezTo>
                  <a:cubicBezTo>
                    <a:pt x="536" y="3679"/>
                    <a:pt x="298" y="2989"/>
                    <a:pt x="405" y="2274"/>
                  </a:cubicBezTo>
                  <a:cubicBezTo>
                    <a:pt x="417" y="2191"/>
                    <a:pt x="358" y="2120"/>
                    <a:pt x="286" y="2108"/>
                  </a:cubicBezTo>
                  <a:cubicBezTo>
                    <a:pt x="279" y="2107"/>
                    <a:pt x="272" y="2106"/>
                    <a:pt x="265" y="2106"/>
                  </a:cubicBezTo>
                  <a:cubicBezTo>
                    <a:pt x="191" y="2106"/>
                    <a:pt x="131" y="2162"/>
                    <a:pt x="120" y="2227"/>
                  </a:cubicBezTo>
                  <a:cubicBezTo>
                    <a:pt x="1" y="3024"/>
                    <a:pt x="263" y="3822"/>
                    <a:pt x="846" y="4394"/>
                  </a:cubicBezTo>
                  <a:cubicBezTo>
                    <a:pt x="1334" y="4894"/>
                    <a:pt x="1977" y="5144"/>
                    <a:pt x="2668" y="5144"/>
                  </a:cubicBezTo>
                  <a:cubicBezTo>
                    <a:pt x="3346" y="5144"/>
                    <a:pt x="3989" y="4870"/>
                    <a:pt x="4477" y="4394"/>
                  </a:cubicBezTo>
                  <a:cubicBezTo>
                    <a:pt x="4966" y="3906"/>
                    <a:pt x="5228" y="3263"/>
                    <a:pt x="5228" y="2584"/>
                  </a:cubicBezTo>
                  <a:cubicBezTo>
                    <a:pt x="5239" y="1870"/>
                    <a:pt x="4966" y="1227"/>
                    <a:pt x="4477" y="750"/>
                  </a:cubicBezTo>
                  <a:cubicBezTo>
                    <a:pt x="3977" y="250"/>
                    <a:pt x="3323" y="0"/>
                    <a:pt x="266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3951;p85">
              <a:extLst>
                <a:ext uri="{FF2B5EF4-FFF2-40B4-BE49-F238E27FC236}">
                  <a16:creationId xmlns:a16="http://schemas.microsoft.com/office/drawing/2014/main" id="{76F3F7F6-FDF4-77F2-D2B0-5E3133769934}"/>
                </a:ext>
              </a:extLst>
            </p:cNvPr>
            <p:cNvSpPr/>
            <p:nvPr/>
          </p:nvSpPr>
          <p:spPr>
            <a:xfrm>
              <a:off x="4667216" y="2915382"/>
              <a:ext cx="320273" cy="318395"/>
            </a:xfrm>
            <a:custGeom>
              <a:avLst/>
              <a:gdLst/>
              <a:ahLst/>
              <a:cxnLst/>
              <a:rect l="l" t="t" r="r" b="b"/>
              <a:pathLst>
                <a:path w="10062" h="10003" extrusionOk="0">
                  <a:moveTo>
                    <a:pt x="5668" y="5502"/>
                  </a:moveTo>
                  <a:lnTo>
                    <a:pt x="5977" y="5811"/>
                  </a:lnTo>
                  <a:lnTo>
                    <a:pt x="5799" y="5990"/>
                  </a:lnTo>
                  <a:lnTo>
                    <a:pt x="5489" y="5680"/>
                  </a:lnTo>
                  <a:lnTo>
                    <a:pt x="5584" y="5585"/>
                  </a:lnTo>
                  <a:lnTo>
                    <a:pt x="5668" y="5502"/>
                  </a:lnTo>
                  <a:close/>
                  <a:moveTo>
                    <a:pt x="8347" y="7597"/>
                  </a:moveTo>
                  <a:lnTo>
                    <a:pt x="8501" y="7752"/>
                  </a:lnTo>
                  <a:lnTo>
                    <a:pt x="7739" y="8502"/>
                  </a:lnTo>
                  <a:lnTo>
                    <a:pt x="7585" y="8359"/>
                  </a:lnTo>
                  <a:lnTo>
                    <a:pt x="8347" y="7597"/>
                  </a:lnTo>
                  <a:close/>
                  <a:moveTo>
                    <a:pt x="8704" y="7954"/>
                  </a:moveTo>
                  <a:lnTo>
                    <a:pt x="8894" y="8157"/>
                  </a:lnTo>
                  <a:lnTo>
                    <a:pt x="8132" y="8907"/>
                  </a:lnTo>
                  <a:lnTo>
                    <a:pt x="7989" y="8764"/>
                  </a:lnTo>
                  <a:lnTo>
                    <a:pt x="7942" y="8716"/>
                  </a:lnTo>
                  <a:lnTo>
                    <a:pt x="8704" y="7954"/>
                  </a:lnTo>
                  <a:close/>
                  <a:moveTo>
                    <a:pt x="9097" y="8359"/>
                  </a:moveTo>
                  <a:lnTo>
                    <a:pt x="9621" y="8895"/>
                  </a:lnTo>
                  <a:cubicBezTo>
                    <a:pt x="9728" y="8966"/>
                    <a:pt x="9728" y="9121"/>
                    <a:pt x="9644" y="9228"/>
                  </a:cubicBezTo>
                  <a:lnTo>
                    <a:pt x="9216" y="9657"/>
                  </a:lnTo>
                  <a:cubicBezTo>
                    <a:pt x="9168" y="9699"/>
                    <a:pt x="9109" y="9719"/>
                    <a:pt x="9048" y="9719"/>
                  </a:cubicBezTo>
                  <a:cubicBezTo>
                    <a:pt x="8987" y="9719"/>
                    <a:pt x="8924" y="9699"/>
                    <a:pt x="8871" y="9657"/>
                  </a:cubicBezTo>
                  <a:lnTo>
                    <a:pt x="8335" y="9121"/>
                  </a:lnTo>
                  <a:lnTo>
                    <a:pt x="9097" y="8359"/>
                  </a:lnTo>
                  <a:close/>
                  <a:moveTo>
                    <a:pt x="3282" y="1"/>
                  </a:moveTo>
                  <a:cubicBezTo>
                    <a:pt x="2441" y="1"/>
                    <a:pt x="1602" y="322"/>
                    <a:pt x="965" y="965"/>
                  </a:cubicBezTo>
                  <a:cubicBezTo>
                    <a:pt x="334" y="1584"/>
                    <a:pt x="0" y="2406"/>
                    <a:pt x="0" y="3287"/>
                  </a:cubicBezTo>
                  <a:cubicBezTo>
                    <a:pt x="0" y="4156"/>
                    <a:pt x="334" y="4978"/>
                    <a:pt x="965" y="5609"/>
                  </a:cubicBezTo>
                  <a:cubicBezTo>
                    <a:pt x="1608" y="6240"/>
                    <a:pt x="2441" y="6573"/>
                    <a:pt x="3286" y="6573"/>
                  </a:cubicBezTo>
                  <a:cubicBezTo>
                    <a:pt x="3989" y="6573"/>
                    <a:pt x="4703" y="6347"/>
                    <a:pt x="5275" y="5883"/>
                  </a:cubicBezTo>
                  <a:lnTo>
                    <a:pt x="5608" y="6216"/>
                  </a:lnTo>
                  <a:cubicBezTo>
                    <a:pt x="5477" y="6418"/>
                    <a:pt x="5501" y="6692"/>
                    <a:pt x="5680" y="6871"/>
                  </a:cubicBezTo>
                  <a:lnTo>
                    <a:pt x="6370" y="7561"/>
                  </a:lnTo>
                  <a:cubicBezTo>
                    <a:pt x="6400" y="7585"/>
                    <a:pt x="6436" y="7597"/>
                    <a:pt x="6471" y="7597"/>
                  </a:cubicBezTo>
                  <a:cubicBezTo>
                    <a:pt x="6507" y="7597"/>
                    <a:pt x="6543" y="7585"/>
                    <a:pt x="6573" y="7561"/>
                  </a:cubicBezTo>
                  <a:cubicBezTo>
                    <a:pt x="6632" y="7502"/>
                    <a:pt x="6632" y="7407"/>
                    <a:pt x="6573" y="7347"/>
                  </a:cubicBezTo>
                  <a:lnTo>
                    <a:pt x="5894" y="6668"/>
                  </a:lnTo>
                  <a:cubicBezTo>
                    <a:pt x="5799" y="6573"/>
                    <a:pt x="5799" y="6418"/>
                    <a:pt x="5894" y="6323"/>
                  </a:cubicBezTo>
                  <a:lnTo>
                    <a:pt x="6323" y="5895"/>
                  </a:lnTo>
                  <a:cubicBezTo>
                    <a:pt x="6370" y="5847"/>
                    <a:pt x="6430" y="5811"/>
                    <a:pt x="6489" y="5811"/>
                  </a:cubicBezTo>
                  <a:cubicBezTo>
                    <a:pt x="6549" y="5811"/>
                    <a:pt x="6608" y="5847"/>
                    <a:pt x="6644" y="5895"/>
                  </a:cubicBezTo>
                  <a:lnTo>
                    <a:pt x="8156" y="7395"/>
                  </a:lnTo>
                  <a:lnTo>
                    <a:pt x="7394" y="8157"/>
                  </a:lnTo>
                  <a:lnTo>
                    <a:pt x="6966" y="7716"/>
                  </a:lnTo>
                  <a:cubicBezTo>
                    <a:pt x="6936" y="7686"/>
                    <a:pt x="6897" y="7672"/>
                    <a:pt x="6858" y="7672"/>
                  </a:cubicBezTo>
                  <a:cubicBezTo>
                    <a:pt x="6820" y="7672"/>
                    <a:pt x="6781" y="7686"/>
                    <a:pt x="6751" y="7716"/>
                  </a:cubicBezTo>
                  <a:cubicBezTo>
                    <a:pt x="6692" y="7776"/>
                    <a:pt x="6692" y="7871"/>
                    <a:pt x="6751" y="7930"/>
                  </a:cubicBezTo>
                  <a:lnTo>
                    <a:pt x="8668" y="9847"/>
                  </a:lnTo>
                  <a:cubicBezTo>
                    <a:pt x="8775" y="9955"/>
                    <a:pt x="8906" y="10002"/>
                    <a:pt x="9049" y="10002"/>
                  </a:cubicBezTo>
                  <a:cubicBezTo>
                    <a:pt x="9180" y="10002"/>
                    <a:pt x="9311" y="9955"/>
                    <a:pt x="9418" y="9847"/>
                  </a:cubicBezTo>
                  <a:lnTo>
                    <a:pt x="9847" y="9419"/>
                  </a:lnTo>
                  <a:cubicBezTo>
                    <a:pt x="10061" y="9228"/>
                    <a:pt x="10061" y="8883"/>
                    <a:pt x="9847" y="8669"/>
                  </a:cubicBezTo>
                  <a:lnTo>
                    <a:pt x="6858" y="5680"/>
                  </a:lnTo>
                  <a:cubicBezTo>
                    <a:pt x="6751" y="5573"/>
                    <a:pt x="6620" y="5525"/>
                    <a:pt x="6489" y="5525"/>
                  </a:cubicBezTo>
                  <a:cubicBezTo>
                    <a:pt x="6382" y="5525"/>
                    <a:pt x="6299" y="5561"/>
                    <a:pt x="6204" y="5609"/>
                  </a:cubicBezTo>
                  <a:lnTo>
                    <a:pt x="5870" y="5275"/>
                  </a:lnTo>
                  <a:cubicBezTo>
                    <a:pt x="6144" y="4930"/>
                    <a:pt x="6334" y="4537"/>
                    <a:pt x="6454" y="4097"/>
                  </a:cubicBezTo>
                  <a:cubicBezTo>
                    <a:pt x="6465" y="4025"/>
                    <a:pt x="6430" y="3942"/>
                    <a:pt x="6346" y="3918"/>
                  </a:cubicBezTo>
                  <a:cubicBezTo>
                    <a:pt x="6339" y="3917"/>
                    <a:pt x="6332" y="3916"/>
                    <a:pt x="6324" y="3916"/>
                  </a:cubicBezTo>
                  <a:cubicBezTo>
                    <a:pt x="6258" y="3916"/>
                    <a:pt x="6189" y="3961"/>
                    <a:pt x="6168" y="4025"/>
                  </a:cubicBezTo>
                  <a:cubicBezTo>
                    <a:pt x="6037" y="4537"/>
                    <a:pt x="5775" y="5013"/>
                    <a:pt x="5394" y="5383"/>
                  </a:cubicBezTo>
                  <a:cubicBezTo>
                    <a:pt x="4816" y="5960"/>
                    <a:pt x="4051" y="6249"/>
                    <a:pt x="3285" y="6249"/>
                  </a:cubicBezTo>
                  <a:cubicBezTo>
                    <a:pt x="2519" y="6249"/>
                    <a:pt x="1751" y="5960"/>
                    <a:pt x="1167" y="5383"/>
                  </a:cubicBezTo>
                  <a:cubicBezTo>
                    <a:pt x="608" y="4823"/>
                    <a:pt x="298" y="4073"/>
                    <a:pt x="298" y="3263"/>
                  </a:cubicBezTo>
                  <a:cubicBezTo>
                    <a:pt x="298" y="2466"/>
                    <a:pt x="608" y="1715"/>
                    <a:pt x="1167" y="1156"/>
                  </a:cubicBezTo>
                  <a:cubicBezTo>
                    <a:pt x="1751" y="572"/>
                    <a:pt x="2519" y="281"/>
                    <a:pt x="3285" y="281"/>
                  </a:cubicBezTo>
                  <a:cubicBezTo>
                    <a:pt x="4051" y="281"/>
                    <a:pt x="4816" y="572"/>
                    <a:pt x="5394" y="1156"/>
                  </a:cubicBezTo>
                  <a:cubicBezTo>
                    <a:pt x="6013" y="1763"/>
                    <a:pt x="6323" y="2608"/>
                    <a:pt x="6263" y="3478"/>
                  </a:cubicBezTo>
                  <a:cubicBezTo>
                    <a:pt x="6263" y="3549"/>
                    <a:pt x="6323" y="3620"/>
                    <a:pt x="6394" y="3644"/>
                  </a:cubicBezTo>
                  <a:cubicBezTo>
                    <a:pt x="6465" y="3644"/>
                    <a:pt x="6549" y="3585"/>
                    <a:pt x="6561" y="3501"/>
                  </a:cubicBezTo>
                  <a:cubicBezTo>
                    <a:pt x="6620" y="2549"/>
                    <a:pt x="6275" y="1632"/>
                    <a:pt x="5608" y="965"/>
                  </a:cubicBezTo>
                  <a:cubicBezTo>
                    <a:pt x="4965" y="322"/>
                    <a:pt x="4123" y="1"/>
                    <a:pt x="328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3952;p85">
              <a:extLst>
                <a:ext uri="{FF2B5EF4-FFF2-40B4-BE49-F238E27FC236}">
                  <a16:creationId xmlns:a16="http://schemas.microsoft.com/office/drawing/2014/main" id="{B9A1CAC2-C3F0-F429-40AE-E4D7E294CA43}"/>
                </a:ext>
              </a:extLst>
            </p:cNvPr>
            <p:cNvSpPr/>
            <p:nvPr/>
          </p:nvSpPr>
          <p:spPr>
            <a:xfrm>
              <a:off x="4733899" y="2960772"/>
              <a:ext cx="75469" cy="86546"/>
            </a:xfrm>
            <a:custGeom>
              <a:avLst/>
              <a:gdLst/>
              <a:ahLst/>
              <a:cxnLst/>
              <a:rect l="l" t="t" r="r" b="b"/>
              <a:pathLst>
                <a:path w="2371" h="2719" extrusionOk="0">
                  <a:moveTo>
                    <a:pt x="1218" y="276"/>
                  </a:moveTo>
                  <a:cubicBezTo>
                    <a:pt x="1233" y="276"/>
                    <a:pt x="1248" y="277"/>
                    <a:pt x="1263" y="278"/>
                  </a:cubicBezTo>
                  <a:cubicBezTo>
                    <a:pt x="1703" y="313"/>
                    <a:pt x="2061" y="647"/>
                    <a:pt x="2084" y="1099"/>
                  </a:cubicBezTo>
                  <a:cubicBezTo>
                    <a:pt x="2073" y="1456"/>
                    <a:pt x="1858" y="1802"/>
                    <a:pt x="1537" y="1944"/>
                  </a:cubicBezTo>
                  <a:cubicBezTo>
                    <a:pt x="1430" y="1992"/>
                    <a:pt x="1370" y="2099"/>
                    <a:pt x="1370" y="2218"/>
                  </a:cubicBezTo>
                  <a:cubicBezTo>
                    <a:pt x="1370" y="2313"/>
                    <a:pt x="1275" y="2409"/>
                    <a:pt x="1180" y="2409"/>
                  </a:cubicBezTo>
                  <a:cubicBezTo>
                    <a:pt x="1072" y="2409"/>
                    <a:pt x="989" y="2313"/>
                    <a:pt x="989" y="2218"/>
                  </a:cubicBezTo>
                  <a:cubicBezTo>
                    <a:pt x="989" y="1944"/>
                    <a:pt x="1132" y="1694"/>
                    <a:pt x="1382" y="1587"/>
                  </a:cubicBezTo>
                  <a:cubicBezTo>
                    <a:pt x="1561" y="1504"/>
                    <a:pt x="1680" y="1325"/>
                    <a:pt x="1668" y="1111"/>
                  </a:cubicBezTo>
                  <a:cubicBezTo>
                    <a:pt x="1656" y="873"/>
                    <a:pt x="1465" y="682"/>
                    <a:pt x="1227" y="670"/>
                  </a:cubicBezTo>
                  <a:lnTo>
                    <a:pt x="1191" y="670"/>
                  </a:lnTo>
                  <a:cubicBezTo>
                    <a:pt x="1072" y="670"/>
                    <a:pt x="953" y="706"/>
                    <a:pt x="870" y="801"/>
                  </a:cubicBezTo>
                  <a:cubicBezTo>
                    <a:pt x="763" y="885"/>
                    <a:pt x="715" y="1028"/>
                    <a:pt x="715" y="1159"/>
                  </a:cubicBezTo>
                  <a:cubicBezTo>
                    <a:pt x="715" y="1266"/>
                    <a:pt x="632" y="1349"/>
                    <a:pt x="525" y="1349"/>
                  </a:cubicBezTo>
                  <a:cubicBezTo>
                    <a:pt x="418" y="1349"/>
                    <a:pt x="334" y="1266"/>
                    <a:pt x="334" y="1159"/>
                  </a:cubicBezTo>
                  <a:cubicBezTo>
                    <a:pt x="334" y="920"/>
                    <a:pt x="429" y="682"/>
                    <a:pt x="608" y="516"/>
                  </a:cubicBezTo>
                  <a:cubicBezTo>
                    <a:pt x="775" y="359"/>
                    <a:pt x="995" y="276"/>
                    <a:pt x="1218" y="276"/>
                  </a:cubicBezTo>
                  <a:close/>
                  <a:moveTo>
                    <a:pt x="1163" y="0"/>
                  </a:moveTo>
                  <a:cubicBezTo>
                    <a:pt x="872" y="0"/>
                    <a:pt x="586" y="108"/>
                    <a:pt x="370" y="313"/>
                  </a:cubicBezTo>
                  <a:cubicBezTo>
                    <a:pt x="132" y="539"/>
                    <a:pt x="1" y="849"/>
                    <a:pt x="1" y="1159"/>
                  </a:cubicBezTo>
                  <a:cubicBezTo>
                    <a:pt x="1" y="1432"/>
                    <a:pt x="227" y="1647"/>
                    <a:pt x="489" y="1647"/>
                  </a:cubicBezTo>
                  <a:cubicBezTo>
                    <a:pt x="763" y="1647"/>
                    <a:pt x="989" y="1432"/>
                    <a:pt x="989" y="1159"/>
                  </a:cubicBezTo>
                  <a:cubicBezTo>
                    <a:pt x="989" y="1099"/>
                    <a:pt x="1001" y="1051"/>
                    <a:pt x="1049" y="1028"/>
                  </a:cubicBezTo>
                  <a:cubicBezTo>
                    <a:pt x="1078" y="998"/>
                    <a:pt x="1115" y="977"/>
                    <a:pt x="1161" y="977"/>
                  </a:cubicBezTo>
                  <a:cubicBezTo>
                    <a:pt x="1171" y="977"/>
                    <a:pt x="1181" y="978"/>
                    <a:pt x="1191" y="980"/>
                  </a:cubicBezTo>
                  <a:cubicBezTo>
                    <a:pt x="1287" y="980"/>
                    <a:pt x="1358" y="1075"/>
                    <a:pt x="1370" y="1159"/>
                  </a:cubicBezTo>
                  <a:cubicBezTo>
                    <a:pt x="1370" y="1230"/>
                    <a:pt x="1322" y="1313"/>
                    <a:pt x="1263" y="1337"/>
                  </a:cubicBezTo>
                  <a:cubicBezTo>
                    <a:pt x="930" y="1504"/>
                    <a:pt x="703" y="1849"/>
                    <a:pt x="703" y="2230"/>
                  </a:cubicBezTo>
                  <a:cubicBezTo>
                    <a:pt x="703" y="2504"/>
                    <a:pt x="930" y="2718"/>
                    <a:pt x="1191" y="2718"/>
                  </a:cubicBezTo>
                  <a:cubicBezTo>
                    <a:pt x="1465" y="2718"/>
                    <a:pt x="1680" y="2504"/>
                    <a:pt x="1680" y="2230"/>
                  </a:cubicBezTo>
                  <a:lnTo>
                    <a:pt x="1680" y="2218"/>
                  </a:lnTo>
                  <a:cubicBezTo>
                    <a:pt x="2096" y="2004"/>
                    <a:pt x="2370" y="1563"/>
                    <a:pt x="2334" y="1087"/>
                  </a:cubicBezTo>
                  <a:cubicBezTo>
                    <a:pt x="2311" y="504"/>
                    <a:pt x="1834" y="27"/>
                    <a:pt x="1251" y="4"/>
                  </a:cubicBezTo>
                  <a:cubicBezTo>
                    <a:pt x="1222" y="1"/>
                    <a:pt x="1192" y="0"/>
                    <a:pt x="116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3953;p85">
              <a:extLst>
                <a:ext uri="{FF2B5EF4-FFF2-40B4-BE49-F238E27FC236}">
                  <a16:creationId xmlns:a16="http://schemas.microsoft.com/office/drawing/2014/main" id="{45745536-1324-C396-1510-DF3118F77687}"/>
                </a:ext>
              </a:extLst>
            </p:cNvPr>
            <p:cNvSpPr/>
            <p:nvPr/>
          </p:nvSpPr>
          <p:spPr>
            <a:xfrm>
              <a:off x="4755894" y="3048431"/>
              <a:ext cx="31098" cy="32244"/>
            </a:xfrm>
            <a:custGeom>
              <a:avLst/>
              <a:gdLst/>
              <a:ahLst/>
              <a:cxnLst/>
              <a:rect l="l" t="t" r="r" b="b"/>
              <a:pathLst>
                <a:path w="977" h="1013" extrusionOk="0">
                  <a:moveTo>
                    <a:pt x="489" y="298"/>
                  </a:moveTo>
                  <a:cubicBezTo>
                    <a:pt x="596" y="298"/>
                    <a:pt x="679" y="381"/>
                    <a:pt x="679" y="488"/>
                  </a:cubicBezTo>
                  <a:lnTo>
                    <a:pt x="679" y="500"/>
                  </a:lnTo>
                  <a:cubicBezTo>
                    <a:pt x="679" y="607"/>
                    <a:pt x="596" y="702"/>
                    <a:pt x="489" y="702"/>
                  </a:cubicBezTo>
                  <a:cubicBezTo>
                    <a:pt x="381" y="702"/>
                    <a:pt x="298" y="607"/>
                    <a:pt x="298" y="500"/>
                  </a:cubicBezTo>
                  <a:lnTo>
                    <a:pt x="298" y="488"/>
                  </a:lnTo>
                  <a:cubicBezTo>
                    <a:pt x="298" y="381"/>
                    <a:pt x="381" y="298"/>
                    <a:pt x="489" y="298"/>
                  </a:cubicBezTo>
                  <a:close/>
                  <a:moveTo>
                    <a:pt x="489" y="0"/>
                  </a:moveTo>
                  <a:cubicBezTo>
                    <a:pt x="215" y="0"/>
                    <a:pt x="0" y="226"/>
                    <a:pt x="0" y="488"/>
                  </a:cubicBezTo>
                  <a:lnTo>
                    <a:pt x="0" y="524"/>
                  </a:lnTo>
                  <a:cubicBezTo>
                    <a:pt x="0" y="786"/>
                    <a:pt x="215" y="1012"/>
                    <a:pt x="489" y="1012"/>
                  </a:cubicBezTo>
                  <a:cubicBezTo>
                    <a:pt x="751" y="1012"/>
                    <a:pt x="977" y="786"/>
                    <a:pt x="977" y="524"/>
                  </a:cubicBezTo>
                  <a:lnTo>
                    <a:pt x="977" y="488"/>
                  </a:lnTo>
                  <a:cubicBezTo>
                    <a:pt x="977" y="226"/>
                    <a:pt x="751" y="0"/>
                    <a:pt x="48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" name="Google Shape;12200;p82">
            <a:extLst>
              <a:ext uri="{FF2B5EF4-FFF2-40B4-BE49-F238E27FC236}">
                <a16:creationId xmlns:a16="http://schemas.microsoft.com/office/drawing/2014/main" id="{5A7FF57C-EB43-209C-3A4E-5229EA4BF95A}"/>
              </a:ext>
            </a:extLst>
          </p:cNvPr>
          <p:cNvGrpSpPr/>
          <p:nvPr/>
        </p:nvGrpSpPr>
        <p:grpSpPr>
          <a:xfrm>
            <a:off x="5208646" y="2186741"/>
            <a:ext cx="469697" cy="492510"/>
            <a:chOff x="1310655" y="3360524"/>
            <a:chExt cx="306314" cy="347405"/>
          </a:xfrm>
          <a:solidFill>
            <a:schemeClr val="accent6"/>
          </a:solidFill>
        </p:grpSpPr>
        <p:sp>
          <p:nvSpPr>
            <p:cNvPr id="12" name="Google Shape;12201;p82">
              <a:extLst>
                <a:ext uri="{FF2B5EF4-FFF2-40B4-BE49-F238E27FC236}">
                  <a16:creationId xmlns:a16="http://schemas.microsoft.com/office/drawing/2014/main" id="{DF00D89E-EAB5-F69C-90B0-9720E58E144A}"/>
                </a:ext>
              </a:extLst>
            </p:cNvPr>
            <p:cNvSpPr/>
            <p:nvPr/>
          </p:nvSpPr>
          <p:spPr>
            <a:xfrm>
              <a:off x="1440416" y="3531630"/>
              <a:ext cx="151652" cy="176299"/>
            </a:xfrm>
            <a:custGeom>
              <a:avLst/>
              <a:gdLst/>
              <a:ahLst/>
              <a:cxnLst/>
              <a:rect l="l" t="t" r="r" b="b"/>
              <a:pathLst>
                <a:path w="4787" h="5565" extrusionOk="0">
                  <a:moveTo>
                    <a:pt x="1851" y="0"/>
                  </a:moveTo>
                  <a:cubicBezTo>
                    <a:pt x="1838" y="0"/>
                    <a:pt x="1824" y="2"/>
                    <a:pt x="1810" y="4"/>
                  </a:cubicBezTo>
                  <a:cubicBezTo>
                    <a:pt x="1751" y="28"/>
                    <a:pt x="1715" y="52"/>
                    <a:pt x="1691" y="112"/>
                  </a:cubicBezTo>
                  <a:lnTo>
                    <a:pt x="1275" y="1255"/>
                  </a:lnTo>
                  <a:cubicBezTo>
                    <a:pt x="429" y="1767"/>
                    <a:pt x="1" y="2731"/>
                    <a:pt x="191" y="3695"/>
                  </a:cubicBezTo>
                  <a:cubicBezTo>
                    <a:pt x="310" y="4314"/>
                    <a:pt x="667" y="4826"/>
                    <a:pt x="1179" y="5172"/>
                  </a:cubicBezTo>
                  <a:cubicBezTo>
                    <a:pt x="1560" y="5422"/>
                    <a:pt x="2013" y="5565"/>
                    <a:pt x="2453" y="5565"/>
                  </a:cubicBezTo>
                  <a:cubicBezTo>
                    <a:pt x="2608" y="5565"/>
                    <a:pt x="2751" y="5541"/>
                    <a:pt x="2918" y="5517"/>
                  </a:cubicBezTo>
                  <a:cubicBezTo>
                    <a:pt x="3799" y="5338"/>
                    <a:pt x="4489" y="4672"/>
                    <a:pt x="4715" y="3803"/>
                  </a:cubicBezTo>
                  <a:cubicBezTo>
                    <a:pt x="4727" y="3719"/>
                    <a:pt x="4692" y="3624"/>
                    <a:pt x="4596" y="3612"/>
                  </a:cubicBezTo>
                  <a:cubicBezTo>
                    <a:pt x="4586" y="3611"/>
                    <a:pt x="4576" y="3610"/>
                    <a:pt x="4565" y="3610"/>
                  </a:cubicBezTo>
                  <a:cubicBezTo>
                    <a:pt x="4491" y="3610"/>
                    <a:pt x="4416" y="3648"/>
                    <a:pt x="4406" y="3731"/>
                  </a:cubicBezTo>
                  <a:cubicBezTo>
                    <a:pt x="4215" y="4469"/>
                    <a:pt x="3620" y="5053"/>
                    <a:pt x="2858" y="5207"/>
                  </a:cubicBezTo>
                  <a:cubicBezTo>
                    <a:pt x="2728" y="5231"/>
                    <a:pt x="2597" y="5243"/>
                    <a:pt x="2468" y="5243"/>
                  </a:cubicBezTo>
                  <a:cubicBezTo>
                    <a:pt x="2075" y="5243"/>
                    <a:pt x="1692" y="5134"/>
                    <a:pt x="1370" y="4910"/>
                  </a:cubicBezTo>
                  <a:cubicBezTo>
                    <a:pt x="917" y="4612"/>
                    <a:pt x="620" y="4160"/>
                    <a:pt x="524" y="3636"/>
                  </a:cubicBezTo>
                  <a:cubicBezTo>
                    <a:pt x="346" y="2790"/>
                    <a:pt x="739" y="1933"/>
                    <a:pt x="1501" y="1517"/>
                  </a:cubicBezTo>
                  <a:cubicBezTo>
                    <a:pt x="1537" y="1493"/>
                    <a:pt x="1560" y="1469"/>
                    <a:pt x="1572" y="1421"/>
                  </a:cubicBezTo>
                  <a:lnTo>
                    <a:pt x="1918" y="469"/>
                  </a:lnTo>
                  <a:lnTo>
                    <a:pt x="2608" y="1219"/>
                  </a:lnTo>
                  <a:cubicBezTo>
                    <a:pt x="2632" y="1243"/>
                    <a:pt x="2668" y="1255"/>
                    <a:pt x="2703" y="1255"/>
                  </a:cubicBezTo>
                  <a:cubicBezTo>
                    <a:pt x="3572" y="1362"/>
                    <a:pt x="4275" y="2005"/>
                    <a:pt x="4430" y="2850"/>
                  </a:cubicBezTo>
                  <a:cubicBezTo>
                    <a:pt x="4454" y="2945"/>
                    <a:pt x="4465" y="3041"/>
                    <a:pt x="4465" y="3136"/>
                  </a:cubicBezTo>
                  <a:cubicBezTo>
                    <a:pt x="4465" y="3209"/>
                    <a:pt x="4521" y="3283"/>
                    <a:pt x="4599" y="3283"/>
                  </a:cubicBezTo>
                  <a:cubicBezTo>
                    <a:pt x="4610" y="3283"/>
                    <a:pt x="4621" y="3281"/>
                    <a:pt x="4632" y="3279"/>
                  </a:cubicBezTo>
                  <a:cubicBezTo>
                    <a:pt x="4715" y="3279"/>
                    <a:pt x="4787" y="3207"/>
                    <a:pt x="4775" y="3124"/>
                  </a:cubicBezTo>
                  <a:cubicBezTo>
                    <a:pt x="4775" y="3017"/>
                    <a:pt x="4763" y="2898"/>
                    <a:pt x="4727" y="2790"/>
                  </a:cubicBezTo>
                  <a:cubicBezTo>
                    <a:pt x="4537" y="1826"/>
                    <a:pt x="3763" y="1100"/>
                    <a:pt x="2787" y="945"/>
                  </a:cubicBezTo>
                  <a:lnTo>
                    <a:pt x="1965" y="52"/>
                  </a:lnTo>
                  <a:cubicBezTo>
                    <a:pt x="1929" y="16"/>
                    <a:pt x="1892" y="0"/>
                    <a:pt x="185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2202;p82">
              <a:extLst>
                <a:ext uri="{FF2B5EF4-FFF2-40B4-BE49-F238E27FC236}">
                  <a16:creationId xmlns:a16="http://schemas.microsoft.com/office/drawing/2014/main" id="{02B1935D-5273-D4CE-4A03-D6AF371ECED1}"/>
                </a:ext>
              </a:extLst>
            </p:cNvPr>
            <p:cNvSpPr/>
            <p:nvPr/>
          </p:nvSpPr>
          <p:spPr>
            <a:xfrm>
              <a:off x="1486447" y="3589478"/>
              <a:ext cx="64152" cy="75842"/>
            </a:xfrm>
            <a:custGeom>
              <a:avLst/>
              <a:gdLst/>
              <a:ahLst/>
              <a:cxnLst/>
              <a:rect l="l" t="t" r="r" b="b"/>
              <a:pathLst>
                <a:path w="2025" h="2394" extrusionOk="0">
                  <a:moveTo>
                    <a:pt x="1691" y="1179"/>
                  </a:moveTo>
                  <a:lnTo>
                    <a:pt x="1691" y="2084"/>
                  </a:lnTo>
                  <a:lnTo>
                    <a:pt x="298" y="2084"/>
                  </a:lnTo>
                  <a:lnTo>
                    <a:pt x="298" y="1179"/>
                  </a:lnTo>
                  <a:close/>
                  <a:moveTo>
                    <a:pt x="1012" y="0"/>
                  </a:moveTo>
                  <a:cubicBezTo>
                    <a:pt x="715" y="0"/>
                    <a:pt x="476" y="238"/>
                    <a:pt x="476" y="536"/>
                  </a:cubicBezTo>
                  <a:lnTo>
                    <a:pt x="476" y="845"/>
                  </a:lnTo>
                  <a:lnTo>
                    <a:pt x="167" y="845"/>
                  </a:lnTo>
                  <a:cubicBezTo>
                    <a:pt x="84" y="845"/>
                    <a:pt x="0" y="917"/>
                    <a:pt x="0" y="1012"/>
                  </a:cubicBezTo>
                  <a:lnTo>
                    <a:pt x="0" y="2227"/>
                  </a:lnTo>
                  <a:cubicBezTo>
                    <a:pt x="0" y="2322"/>
                    <a:pt x="84" y="2393"/>
                    <a:pt x="167" y="2393"/>
                  </a:cubicBezTo>
                  <a:lnTo>
                    <a:pt x="1869" y="2393"/>
                  </a:lnTo>
                  <a:cubicBezTo>
                    <a:pt x="1953" y="2393"/>
                    <a:pt x="2024" y="2322"/>
                    <a:pt x="2024" y="2227"/>
                  </a:cubicBezTo>
                  <a:lnTo>
                    <a:pt x="2024" y="1012"/>
                  </a:lnTo>
                  <a:cubicBezTo>
                    <a:pt x="2012" y="917"/>
                    <a:pt x="1941" y="845"/>
                    <a:pt x="1846" y="845"/>
                  </a:cubicBezTo>
                  <a:lnTo>
                    <a:pt x="774" y="845"/>
                  </a:lnTo>
                  <a:lnTo>
                    <a:pt x="774" y="536"/>
                  </a:lnTo>
                  <a:cubicBezTo>
                    <a:pt x="774" y="417"/>
                    <a:pt x="881" y="310"/>
                    <a:pt x="1000" y="310"/>
                  </a:cubicBezTo>
                  <a:cubicBezTo>
                    <a:pt x="1119" y="310"/>
                    <a:pt x="1227" y="417"/>
                    <a:pt x="1227" y="536"/>
                  </a:cubicBezTo>
                  <a:cubicBezTo>
                    <a:pt x="1227" y="619"/>
                    <a:pt x="1298" y="703"/>
                    <a:pt x="1393" y="703"/>
                  </a:cubicBezTo>
                  <a:cubicBezTo>
                    <a:pt x="1477" y="703"/>
                    <a:pt x="1548" y="619"/>
                    <a:pt x="1548" y="536"/>
                  </a:cubicBezTo>
                  <a:cubicBezTo>
                    <a:pt x="1548" y="238"/>
                    <a:pt x="1310" y="0"/>
                    <a:pt x="101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2203;p82">
              <a:extLst>
                <a:ext uri="{FF2B5EF4-FFF2-40B4-BE49-F238E27FC236}">
                  <a16:creationId xmlns:a16="http://schemas.microsoft.com/office/drawing/2014/main" id="{BD97BF33-D2A1-ABB5-0AD0-861DF7B4F80C}"/>
                </a:ext>
              </a:extLst>
            </p:cNvPr>
            <p:cNvSpPr/>
            <p:nvPr/>
          </p:nvSpPr>
          <p:spPr>
            <a:xfrm>
              <a:off x="1310655" y="3360524"/>
              <a:ext cx="306314" cy="334572"/>
            </a:xfrm>
            <a:custGeom>
              <a:avLst/>
              <a:gdLst/>
              <a:ahLst/>
              <a:cxnLst/>
              <a:rect l="l" t="t" r="r" b="b"/>
              <a:pathLst>
                <a:path w="9669" h="10561" extrusionOk="0">
                  <a:moveTo>
                    <a:pt x="2430" y="7941"/>
                  </a:moveTo>
                  <a:lnTo>
                    <a:pt x="3120" y="8644"/>
                  </a:lnTo>
                  <a:lnTo>
                    <a:pt x="2989" y="8775"/>
                  </a:lnTo>
                  <a:lnTo>
                    <a:pt x="2656" y="8430"/>
                  </a:lnTo>
                  <a:cubicBezTo>
                    <a:pt x="2626" y="8400"/>
                    <a:pt x="2585" y="8385"/>
                    <a:pt x="2543" y="8385"/>
                  </a:cubicBezTo>
                  <a:cubicBezTo>
                    <a:pt x="2501" y="8385"/>
                    <a:pt x="2459" y="8400"/>
                    <a:pt x="2430" y="8430"/>
                  </a:cubicBezTo>
                  <a:lnTo>
                    <a:pt x="2073" y="8787"/>
                  </a:lnTo>
                  <a:cubicBezTo>
                    <a:pt x="2037" y="8823"/>
                    <a:pt x="2025" y="8858"/>
                    <a:pt x="2025" y="8906"/>
                  </a:cubicBezTo>
                  <a:cubicBezTo>
                    <a:pt x="2025" y="8953"/>
                    <a:pt x="2037" y="9001"/>
                    <a:pt x="2073" y="9025"/>
                  </a:cubicBezTo>
                  <a:lnTo>
                    <a:pt x="2418" y="9370"/>
                  </a:lnTo>
                  <a:lnTo>
                    <a:pt x="2275" y="9501"/>
                  </a:lnTo>
                  <a:lnTo>
                    <a:pt x="1942" y="9156"/>
                  </a:lnTo>
                  <a:cubicBezTo>
                    <a:pt x="1912" y="9126"/>
                    <a:pt x="1870" y="9111"/>
                    <a:pt x="1828" y="9111"/>
                  </a:cubicBezTo>
                  <a:cubicBezTo>
                    <a:pt x="1787" y="9111"/>
                    <a:pt x="1745" y="9126"/>
                    <a:pt x="1715" y="9156"/>
                  </a:cubicBezTo>
                  <a:lnTo>
                    <a:pt x="1358" y="9513"/>
                  </a:lnTo>
                  <a:cubicBezTo>
                    <a:pt x="1322" y="9549"/>
                    <a:pt x="1311" y="9585"/>
                    <a:pt x="1311" y="9632"/>
                  </a:cubicBezTo>
                  <a:cubicBezTo>
                    <a:pt x="1311" y="9680"/>
                    <a:pt x="1322" y="9727"/>
                    <a:pt x="1358" y="9751"/>
                  </a:cubicBezTo>
                  <a:lnTo>
                    <a:pt x="1703" y="10096"/>
                  </a:lnTo>
                  <a:lnTo>
                    <a:pt x="1584" y="10192"/>
                  </a:lnTo>
                  <a:lnTo>
                    <a:pt x="882" y="9489"/>
                  </a:lnTo>
                  <a:lnTo>
                    <a:pt x="2430" y="7941"/>
                  </a:lnTo>
                  <a:close/>
                  <a:moveTo>
                    <a:pt x="6496" y="1"/>
                  </a:moveTo>
                  <a:cubicBezTo>
                    <a:pt x="5951" y="1"/>
                    <a:pt x="5469" y="199"/>
                    <a:pt x="5121" y="548"/>
                  </a:cubicBezTo>
                  <a:cubicBezTo>
                    <a:pt x="4704" y="964"/>
                    <a:pt x="4513" y="1572"/>
                    <a:pt x="4597" y="2238"/>
                  </a:cubicBezTo>
                  <a:cubicBezTo>
                    <a:pt x="4656" y="2727"/>
                    <a:pt x="4871" y="3227"/>
                    <a:pt x="5180" y="3655"/>
                  </a:cubicBezTo>
                  <a:lnTo>
                    <a:pt x="3501" y="5334"/>
                  </a:lnTo>
                  <a:cubicBezTo>
                    <a:pt x="3442" y="5394"/>
                    <a:pt x="3442" y="5501"/>
                    <a:pt x="3501" y="5560"/>
                  </a:cubicBezTo>
                  <a:cubicBezTo>
                    <a:pt x="3525" y="5584"/>
                    <a:pt x="3573" y="5608"/>
                    <a:pt x="3620" y="5608"/>
                  </a:cubicBezTo>
                  <a:cubicBezTo>
                    <a:pt x="3668" y="5608"/>
                    <a:pt x="3704" y="5584"/>
                    <a:pt x="3739" y="5560"/>
                  </a:cubicBezTo>
                  <a:lnTo>
                    <a:pt x="5406" y="3893"/>
                  </a:lnTo>
                  <a:cubicBezTo>
                    <a:pt x="5454" y="3953"/>
                    <a:pt x="5502" y="4000"/>
                    <a:pt x="5549" y="4060"/>
                  </a:cubicBezTo>
                  <a:cubicBezTo>
                    <a:pt x="5609" y="4120"/>
                    <a:pt x="5656" y="4155"/>
                    <a:pt x="5716" y="4203"/>
                  </a:cubicBezTo>
                  <a:lnTo>
                    <a:pt x="2334" y="7584"/>
                  </a:lnTo>
                  <a:lnTo>
                    <a:pt x="691" y="9239"/>
                  </a:lnTo>
                  <a:lnTo>
                    <a:pt x="370" y="8918"/>
                  </a:lnTo>
                  <a:lnTo>
                    <a:pt x="3299" y="5989"/>
                  </a:lnTo>
                  <a:cubicBezTo>
                    <a:pt x="3358" y="5929"/>
                    <a:pt x="3358" y="5822"/>
                    <a:pt x="3299" y="5763"/>
                  </a:cubicBezTo>
                  <a:cubicBezTo>
                    <a:pt x="3275" y="5733"/>
                    <a:pt x="3236" y="5718"/>
                    <a:pt x="3196" y="5718"/>
                  </a:cubicBezTo>
                  <a:cubicBezTo>
                    <a:pt x="3156" y="5718"/>
                    <a:pt x="3114" y="5733"/>
                    <a:pt x="3085" y="5763"/>
                  </a:cubicBezTo>
                  <a:lnTo>
                    <a:pt x="48" y="8799"/>
                  </a:lnTo>
                  <a:cubicBezTo>
                    <a:pt x="13" y="8834"/>
                    <a:pt x="1" y="8882"/>
                    <a:pt x="1" y="8918"/>
                  </a:cubicBezTo>
                  <a:cubicBezTo>
                    <a:pt x="1" y="8965"/>
                    <a:pt x="13" y="9013"/>
                    <a:pt x="48" y="9037"/>
                  </a:cubicBezTo>
                  <a:lnTo>
                    <a:pt x="596" y="9585"/>
                  </a:lnTo>
                  <a:lnTo>
                    <a:pt x="1513" y="10513"/>
                  </a:lnTo>
                  <a:cubicBezTo>
                    <a:pt x="1549" y="10549"/>
                    <a:pt x="1596" y="10561"/>
                    <a:pt x="1632" y="10561"/>
                  </a:cubicBezTo>
                  <a:cubicBezTo>
                    <a:pt x="1680" y="10561"/>
                    <a:pt x="1727" y="10537"/>
                    <a:pt x="1763" y="10513"/>
                  </a:cubicBezTo>
                  <a:lnTo>
                    <a:pt x="2108" y="10156"/>
                  </a:lnTo>
                  <a:cubicBezTo>
                    <a:pt x="2144" y="10120"/>
                    <a:pt x="2156" y="10085"/>
                    <a:pt x="2156" y="10037"/>
                  </a:cubicBezTo>
                  <a:cubicBezTo>
                    <a:pt x="2156" y="9989"/>
                    <a:pt x="2144" y="9954"/>
                    <a:pt x="2108" y="9918"/>
                  </a:cubicBezTo>
                  <a:lnTo>
                    <a:pt x="1775" y="9573"/>
                  </a:lnTo>
                  <a:lnTo>
                    <a:pt x="1906" y="9442"/>
                  </a:lnTo>
                  <a:lnTo>
                    <a:pt x="2251" y="9787"/>
                  </a:lnTo>
                  <a:cubicBezTo>
                    <a:pt x="2281" y="9817"/>
                    <a:pt x="2320" y="9832"/>
                    <a:pt x="2358" y="9832"/>
                  </a:cubicBezTo>
                  <a:cubicBezTo>
                    <a:pt x="2397" y="9832"/>
                    <a:pt x="2436" y="9817"/>
                    <a:pt x="2465" y="9787"/>
                  </a:cubicBezTo>
                  <a:lnTo>
                    <a:pt x="2823" y="9430"/>
                  </a:lnTo>
                  <a:cubicBezTo>
                    <a:pt x="2858" y="9394"/>
                    <a:pt x="2870" y="9358"/>
                    <a:pt x="2870" y="9311"/>
                  </a:cubicBezTo>
                  <a:cubicBezTo>
                    <a:pt x="2870" y="9263"/>
                    <a:pt x="2858" y="9215"/>
                    <a:pt x="2823" y="9192"/>
                  </a:cubicBezTo>
                  <a:lnTo>
                    <a:pt x="2489" y="8846"/>
                  </a:lnTo>
                  <a:lnTo>
                    <a:pt x="2620" y="8715"/>
                  </a:lnTo>
                  <a:lnTo>
                    <a:pt x="2966" y="9061"/>
                  </a:lnTo>
                  <a:cubicBezTo>
                    <a:pt x="2995" y="9090"/>
                    <a:pt x="3034" y="9105"/>
                    <a:pt x="3073" y="9105"/>
                  </a:cubicBezTo>
                  <a:cubicBezTo>
                    <a:pt x="3111" y="9105"/>
                    <a:pt x="3150" y="9090"/>
                    <a:pt x="3180" y="9061"/>
                  </a:cubicBezTo>
                  <a:lnTo>
                    <a:pt x="3537" y="8703"/>
                  </a:lnTo>
                  <a:cubicBezTo>
                    <a:pt x="3597" y="8644"/>
                    <a:pt x="3597" y="8537"/>
                    <a:pt x="3537" y="8477"/>
                  </a:cubicBezTo>
                  <a:lnTo>
                    <a:pt x="2727" y="7656"/>
                  </a:lnTo>
                  <a:lnTo>
                    <a:pt x="6014" y="4370"/>
                  </a:lnTo>
                  <a:cubicBezTo>
                    <a:pt x="6549" y="4751"/>
                    <a:pt x="7168" y="4977"/>
                    <a:pt x="7752" y="4977"/>
                  </a:cubicBezTo>
                  <a:cubicBezTo>
                    <a:pt x="8026" y="4977"/>
                    <a:pt x="8276" y="4929"/>
                    <a:pt x="8514" y="4846"/>
                  </a:cubicBezTo>
                  <a:cubicBezTo>
                    <a:pt x="8597" y="4810"/>
                    <a:pt x="8633" y="4727"/>
                    <a:pt x="8597" y="4632"/>
                  </a:cubicBezTo>
                  <a:cubicBezTo>
                    <a:pt x="8580" y="4570"/>
                    <a:pt x="8523" y="4534"/>
                    <a:pt x="8461" y="4534"/>
                  </a:cubicBezTo>
                  <a:cubicBezTo>
                    <a:pt x="8439" y="4534"/>
                    <a:pt x="8417" y="4539"/>
                    <a:pt x="8395" y="4548"/>
                  </a:cubicBezTo>
                  <a:cubicBezTo>
                    <a:pt x="8192" y="4625"/>
                    <a:pt x="7973" y="4662"/>
                    <a:pt x="7746" y="4662"/>
                  </a:cubicBezTo>
                  <a:cubicBezTo>
                    <a:pt x="7093" y="4662"/>
                    <a:pt x="6380" y="4355"/>
                    <a:pt x="5823" y="3798"/>
                  </a:cubicBezTo>
                  <a:cubicBezTo>
                    <a:pt x="4847" y="2834"/>
                    <a:pt x="4668" y="1453"/>
                    <a:pt x="5406" y="726"/>
                  </a:cubicBezTo>
                  <a:cubicBezTo>
                    <a:pt x="5707" y="421"/>
                    <a:pt x="6119" y="272"/>
                    <a:pt x="6568" y="272"/>
                  </a:cubicBezTo>
                  <a:cubicBezTo>
                    <a:pt x="7204" y="272"/>
                    <a:pt x="7913" y="571"/>
                    <a:pt x="8478" y="1143"/>
                  </a:cubicBezTo>
                  <a:cubicBezTo>
                    <a:pt x="9454" y="2107"/>
                    <a:pt x="9633" y="3489"/>
                    <a:pt x="8895" y="4215"/>
                  </a:cubicBezTo>
                  <a:lnTo>
                    <a:pt x="8883" y="4239"/>
                  </a:lnTo>
                  <a:cubicBezTo>
                    <a:pt x="8823" y="4298"/>
                    <a:pt x="8823" y="4393"/>
                    <a:pt x="8883" y="4453"/>
                  </a:cubicBezTo>
                  <a:cubicBezTo>
                    <a:pt x="8913" y="4483"/>
                    <a:pt x="8954" y="4498"/>
                    <a:pt x="8996" y="4498"/>
                  </a:cubicBezTo>
                  <a:cubicBezTo>
                    <a:pt x="9038" y="4498"/>
                    <a:pt x="9079" y="4483"/>
                    <a:pt x="9109" y="4453"/>
                  </a:cubicBezTo>
                  <a:lnTo>
                    <a:pt x="9121" y="4441"/>
                  </a:lnTo>
                  <a:cubicBezTo>
                    <a:pt x="9502" y="4072"/>
                    <a:pt x="9669" y="3465"/>
                    <a:pt x="9585" y="2786"/>
                  </a:cubicBezTo>
                  <a:cubicBezTo>
                    <a:pt x="9502" y="2131"/>
                    <a:pt x="9169" y="1476"/>
                    <a:pt x="8645" y="964"/>
                  </a:cubicBezTo>
                  <a:cubicBezTo>
                    <a:pt x="8133" y="441"/>
                    <a:pt x="7478" y="95"/>
                    <a:pt x="6823" y="24"/>
                  </a:cubicBezTo>
                  <a:cubicBezTo>
                    <a:pt x="6712" y="8"/>
                    <a:pt x="6603" y="1"/>
                    <a:pt x="649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2204;p82">
              <a:extLst>
                <a:ext uri="{FF2B5EF4-FFF2-40B4-BE49-F238E27FC236}">
                  <a16:creationId xmlns:a16="http://schemas.microsoft.com/office/drawing/2014/main" id="{FE0971E4-C1ED-CB7E-95A7-0F41276B84F3}"/>
                </a:ext>
              </a:extLst>
            </p:cNvPr>
            <p:cNvSpPr/>
            <p:nvPr/>
          </p:nvSpPr>
          <p:spPr>
            <a:xfrm>
              <a:off x="1474377" y="3380453"/>
              <a:ext cx="122221" cy="118895"/>
            </a:xfrm>
            <a:custGeom>
              <a:avLst/>
              <a:gdLst/>
              <a:ahLst/>
              <a:cxnLst/>
              <a:rect l="l" t="t" r="r" b="b"/>
              <a:pathLst>
                <a:path w="3858" h="3753" extrusionOk="0">
                  <a:moveTo>
                    <a:pt x="1488" y="312"/>
                  </a:moveTo>
                  <a:cubicBezTo>
                    <a:pt x="1953" y="312"/>
                    <a:pt x="2453" y="526"/>
                    <a:pt x="2858" y="943"/>
                  </a:cubicBezTo>
                  <a:cubicBezTo>
                    <a:pt x="3536" y="1621"/>
                    <a:pt x="3691" y="2609"/>
                    <a:pt x="3167" y="3133"/>
                  </a:cubicBezTo>
                  <a:cubicBezTo>
                    <a:pt x="2965" y="3336"/>
                    <a:pt x="2667" y="3443"/>
                    <a:pt x="2346" y="3443"/>
                  </a:cubicBezTo>
                  <a:cubicBezTo>
                    <a:pt x="1881" y="3443"/>
                    <a:pt x="1381" y="3229"/>
                    <a:pt x="976" y="2812"/>
                  </a:cubicBezTo>
                  <a:cubicBezTo>
                    <a:pt x="631" y="2479"/>
                    <a:pt x="429" y="2050"/>
                    <a:pt x="369" y="1645"/>
                  </a:cubicBezTo>
                  <a:cubicBezTo>
                    <a:pt x="322" y="1240"/>
                    <a:pt x="429" y="883"/>
                    <a:pt x="667" y="633"/>
                  </a:cubicBezTo>
                  <a:cubicBezTo>
                    <a:pt x="869" y="419"/>
                    <a:pt x="1167" y="312"/>
                    <a:pt x="1488" y="312"/>
                  </a:cubicBezTo>
                  <a:close/>
                  <a:moveTo>
                    <a:pt x="1518" y="1"/>
                  </a:moveTo>
                  <a:cubicBezTo>
                    <a:pt x="1106" y="1"/>
                    <a:pt x="738" y="143"/>
                    <a:pt x="465" y="407"/>
                  </a:cubicBezTo>
                  <a:cubicBezTo>
                    <a:pt x="143" y="716"/>
                    <a:pt x="0" y="1181"/>
                    <a:pt x="72" y="1681"/>
                  </a:cubicBezTo>
                  <a:cubicBezTo>
                    <a:pt x="131" y="2181"/>
                    <a:pt x="381" y="2657"/>
                    <a:pt x="774" y="3038"/>
                  </a:cubicBezTo>
                  <a:cubicBezTo>
                    <a:pt x="1227" y="3502"/>
                    <a:pt x="1822" y="3752"/>
                    <a:pt x="2358" y="3752"/>
                  </a:cubicBezTo>
                  <a:cubicBezTo>
                    <a:pt x="2762" y="3752"/>
                    <a:pt x="3132" y="3622"/>
                    <a:pt x="3405" y="3348"/>
                  </a:cubicBezTo>
                  <a:cubicBezTo>
                    <a:pt x="3703" y="3038"/>
                    <a:pt x="3858" y="2574"/>
                    <a:pt x="3798" y="2074"/>
                  </a:cubicBezTo>
                  <a:cubicBezTo>
                    <a:pt x="3739" y="1586"/>
                    <a:pt x="3477" y="1109"/>
                    <a:pt x="3096" y="716"/>
                  </a:cubicBezTo>
                  <a:cubicBezTo>
                    <a:pt x="2703" y="335"/>
                    <a:pt x="2215" y="73"/>
                    <a:pt x="1738" y="14"/>
                  </a:cubicBezTo>
                  <a:cubicBezTo>
                    <a:pt x="1664" y="5"/>
                    <a:pt x="1590" y="1"/>
                    <a:pt x="151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2205;p82">
              <a:extLst>
                <a:ext uri="{FF2B5EF4-FFF2-40B4-BE49-F238E27FC236}">
                  <a16:creationId xmlns:a16="http://schemas.microsoft.com/office/drawing/2014/main" id="{1B975951-DE4D-C8D3-239F-20BE8C2F115C}"/>
                </a:ext>
              </a:extLst>
            </p:cNvPr>
            <p:cNvSpPr/>
            <p:nvPr/>
          </p:nvSpPr>
          <p:spPr>
            <a:xfrm>
              <a:off x="1510207" y="3632848"/>
              <a:ext cx="15492" cy="17741"/>
            </a:xfrm>
            <a:custGeom>
              <a:avLst/>
              <a:gdLst/>
              <a:ahLst/>
              <a:cxnLst/>
              <a:rect l="l" t="t" r="r" b="b"/>
              <a:pathLst>
                <a:path w="489" h="560" extrusionOk="0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27"/>
                    <a:pt x="24" y="262"/>
                    <a:pt x="72" y="298"/>
                  </a:cubicBezTo>
                  <a:lnTo>
                    <a:pt x="72" y="405"/>
                  </a:lnTo>
                  <a:cubicBezTo>
                    <a:pt x="72" y="488"/>
                    <a:pt x="143" y="560"/>
                    <a:pt x="238" y="560"/>
                  </a:cubicBezTo>
                  <a:cubicBezTo>
                    <a:pt x="322" y="560"/>
                    <a:pt x="393" y="488"/>
                    <a:pt x="393" y="405"/>
                  </a:cubicBezTo>
                  <a:lnTo>
                    <a:pt x="393" y="298"/>
                  </a:lnTo>
                  <a:cubicBezTo>
                    <a:pt x="441" y="262"/>
                    <a:pt x="477" y="227"/>
                    <a:pt x="477" y="167"/>
                  </a:cubicBezTo>
                  <a:cubicBezTo>
                    <a:pt x="488" y="72"/>
                    <a:pt x="417" y="0"/>
                    <a:pt x="3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" name="Google Shape;12570;p82">
            <a:extLst>
              <a:ext uri="{FF2B5EF4-FFF2-40B4-BE49-F238E27FC236}">
                <a16:creationId xmlns:a16="http://schemas.microsoft.com/office/drawing/2014/main" id="{68D93E1B-EBC2-B5B0-2E48-769D3B55ED16}"/>
              </a:ext>
            </a:extLst>
          </p:cNvPr>
          <p:cNvGrpSpPr/>
          <p:nvPr/>
        </p:nvGrpSpPr>
        <p:grpSpPr>
          <a:xfrm>
            <a:off x="7225164" y="2193547"/>
            <a:ext cx="481922" cy="445466"/>
            <a:chOff x="1293706" y="1966416"/>
            <a:chExt cx="369294" cy="350444"/>
          </a:xfrm>
          <a:solidFill>
            <a:schemeClr val="accent6"/>
          </a:solidFill>
        </p:grpSpPr>
        <p:sp>
          <p:nvSpPr>
            <p:cNvPr id="18" name="Google Shape;12571;p82">
              <a:extLst>
                <a:ext uri="{FF2B5EF4-FFF2-40B4-BE49-F238E27FC236}">
                  <a16:creationId xmlns:a16="http://schemas.microsoft.com/office/drawing/2014/main" id="{BCB97288-FA4C-02C0-100B-D677186900F3}"/>
                </a:ext>
              </a:extLst>
            </p:cNvPr>
            <p:cNvSpPr/>
            <p:nvPr/>
          </p:nvSpPr>
          <p:spPr>
            <a:xfrm>
              <a:off x="1509067" y="1966416"/>
              <a:ext cx="153933" cy="162994"/>
            </a:xfrm>
            <a:custGeom>
              <a:avLst/>
              <a:gdLst/>
              <a:ahLst/>
              <a:cxnLst/>
              <a:rect l="l" t="t" r="r" b="b"/>
              <a:pathLst>
                <a:path w="4859" h="5145" extrusionOk="0">
                  <a:moveTo>
                    <a:pt x="2514" y="0"/>
                  </a:moveTo>
                  <a:cubicBezTo>
                    <a:pt x="1759" y="0"/>
                    <a:pt x="1016" y="363"/>
                    <a:pt x="560" y="1036"/>
                  </a:cubicBezTo>
                  <a:cubicBezTo>
                    <a:pt x="1" y="1870"/>
                    <a:pt x="36" y="2953"/>
                    <a:pt x="632" y="3739"/>
                  </a:cubicBezTo>
                  <a:lnTo>
                    <a:pt x="572" y="4965"/>
                  </a:lnTo>
                  <a:cubicBezTo>
                    <a:pt x="572" y="5025"/>
                    <a:pt x="596" y="5085"/>
                    <a:pt x="643" y="5108"/>
                  </a:cubicBezTo>
                  <a:cubicBezTo>
                    <a:pt x="679" y="5120"/>
                    <a:pt x="703" y="5144"/>
                    <a:pt x="739" y="5144"/>
                  </a:cubicBezTo>
                  <a:cubicBezTo>
                    <a:pt x="763" y="5144"/>
                    <a:pt x="774" y="5144"/>
                    <a:pt x="810" y="5120"/>
                  </a:cubicBezTo>
                  <a:lnTo>
                    <a:pt x="1929" y="4608"/>
                  </a:lnTo>
                  <a:cubicBezTo>
                    <a:pt x="2120" y="4644"/>
                    <a:pt x="2310" y="4680"/>
                    <a:pt x="2501" y="4680"/>
                  </a:cubicBezTo>
                  <a:cubicBezTo>
                    <a:pt x="3275" y="4680"/>
                    <a:pt x="4013" y="4311"/>
                    <a:pt x="4453" y="3632"/>
                  </a:cubicBezTo>
                  <a:cubicBezTo>
                    <a:pt x="4692" y="3275"/>
                    <a:pt x="4823" y="2858"/>
                    <a:pt x="4846" y="2441"/>
                  </a:cubicBezTo>
                  <a:cubicBezTo>
                    <a:pt x="4858" y="2370"/>
                    <a:pt x="4787" y="2287"/>
                    <a:pt x="4692" y="2287"/>
                  </a:cubicBezTo>
                  <a:cubicBezTo>
                    <a:pt x="4608" y="2287"/>
                    <a:pt x="4513" y="2358"/>
                    <a:pt x="4513" y="2441"/>
                  </a:cubicBezTo>
                  <a:cubicBezTo>
                    <a:pt x="4501" y="2799"/>
                    <a:pt x="4382" y="3156"/>
                    <a:pt x="4168" y="3453"/>
                  </a:cubicBezTo>
                  <a:cubicBezTo>
                    <a:pt x="3786" y="4030"/>
                    <a:pt x="3158" y="4352"/>
                    <a:pt x="2504" y="4352"/>
                  </a:cubicBezTo>
                  <a:cubicBezTo>
                    <a:pt x="2321" y="4352"/>
                    <a:pt x="2136" y="4327"/>
                    <a:pt x="1953" y="4275"/>
                  </a:cubicBezTo>
                  <a:cubicBezTo>
                    <a:pt x="1933" y="4270"/>
                    <a:pt x="1918" y="4267"/>
                    <a:pt x="1903" y="4267"/>
                  </a:cubicBezTo>
                  <a:cubicBezTo>
                    <a:pt x="1882" y="4267"/>
                    <a:pt x="1862" y="4273"/>
                    <a:pt x="1834" y="4287"/>
                  </a:cubicBezTo>
                  <a:lnTo>
                    <a:pt x="929" y="4727"/>
                  </a:lnTo>
                  <a:lnTo>
                    <a:pt x="977" y="3715"/>
                  </a:lnTo>
                  <a:cubicBezTo>
                    <a:pt x="977" y="3668"/>
                    <a:pt x="953" y="3632"/>
                    <a:pt x="941" y="3596"/>
                  </a:cubicBezTo>
                  <a:cubicBezTo>
                    <a:pt x="393" y="2906"/>
                    <a:pt x="358" y="1953"/>
                    <a:pt x="858" y="1227"/>
                  </a:cubicBezTo>
                  <a:cubicBezTo>
                    <a:pt x="1237" y="646"/>
                    <a:pt x="1868" y="336"/>
                    <a:pt x="2512" y="336"/>
                  </a:cubicBezTo>
                  <a:cubicBezTo>
                    <a:pt x="2898" y="336"/>
                    <a:pt x="3288" y="447"/>
                    <a:pt x="3632" y="679"/>
                  </a:cubicBezTo>
                  <a:cubicBezTo>
                    <a:pt x="4037" y="941"/>
                    <a:pt x="4334" y="1358"/>
                    <a:pt x="4453" y="1822"/>
                  </a:cubicBezTo>
                  <a:cubicBezTo>
                    <a:pt x="4484" y="1893"/>
                    <a:pt x="4548" y="1947"/>
                    <a:pt x="4618" y="1947"/>
                  </a:cubicBezTo>
                  <a:cubicBezTo>
                    <a:pt x="4631" y="1947"/>
                    <a:pt x="4643" y="1945"/>
                    <a:pt x="4656" y="1941"/>
                  </a:cubicBezTo>
                  <a:cubicBezTo>
                    <a:pt x="4751" y="1906"/>
                    <a:pt x="4811" y="1822"/>
                    <a:pt x="4787" y="1727"/>
                  </a:cubicBezTo>
                  <a:cubicBezTo>
                    <a:pt x="4632" y="1179"/>
                    <a:pt x="4287" y="703"/>
                    <a:pt x="3811" y="393"/>
                  </a:cubicBezTo>
                  <a:cubicBezTo>
                    <a:pt x="3412" y="128"/>
                    <a:pt x="2961" y="0"/>
                    <a:pt x="251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2572;p82">
              <a:extLst>
                <a:ext uri="{FF2B5EF4-FFF2-40B4-BE49-F238E27FC236}">
                  <a16:creationId xmlns:a16="http://schemas.microsoft.com/office/drawing/2014/main" id="{73AE85AC-C4AD-6C07-A0A1-3C527CE6D05C}"/>
                </a:ext>
              </a:extLst>
            </p:cNvPr>
            <p:cNvSpPr/>
            <p:nvPr/>
          </p:nvSpPr>
          <p:spPr>
            <a:xfrm>
              <a:off x="1574328" y="2021096"/>
              <a:ext cx="28702" cy="54363"/>
            </a:xfrm>
            <a:custGeom>
              <a:avLst/>
              <a:gdLst/>
              <a:ahLst/>
              <a:cxnLst/>
              <a:rect l="l" t="t" r="r" b="b"/>
              <a:pathLst>
                <a:path w="906" h="1716" extrusionOk="0">
                  <a:moveTo>
                    <a:pt x="179" y="1"/>
                  </a:moveTo>
                  <a:cubicBezTo>
                    <a:pt x="84" y="1"/>
                    <a:pt x="12" y="84"/>
                    <a:pt x="12" y="168"/>
                  </a:cubicBezTo>
                  <a:cubicBezTo>
                    <a:pt x="12" y="263"/>
                    <a:pt x="84" y="334"/>
                    <a:pt x="179" y="334"/>
                  </a:cubicBezTo>
                  <a:lnTo>
                    <a:pt x="262" y="334"/>
                  </a:lnTo>
                  <a:lnTo>
                    <a:pt x="262" y="1394"/>
                  </a:lnTo>
                  <a:lnTo>
                    <a:pt x="155" y="1394"/>
                  </a:lnTo>
                  <a:cubicBezTo>
                    <a:pt x="72" y="1394"/>
                    <a:pt x="0" y="1465"/>
                    <a:pt x="0" y="1549"/>
                  </a:cubicBezTo>
                  <a:cubicBezTo>
                    <a:pt x="0" y="1644"/>
                    <a:pt x="72" y="1715"/>
                    <a:pt x="155" y="1715"/>
                  </a:cubicBezTo>
                  <a:lnTo>
                    <a:pt x="727" y="1715"/>
                  </a:lnTo>
                  <a:cubicBezTo>
                    <a:pt x="822" y="1715"/>
                    <a:pt x="893" y="1644"/>
                    <a:pt x="893" y="1549"/>
                  </a:cubicBezTo>
                  <a:cubicBezTo>
                    <a:pt x="905" y="1465"/>
                    <a:pt x="834" y="1394"/>
                    <a:pt x="727" y="1394"/>
                  </a:cubicBezTo>
                  <a:lnTo>
                    <a:pt x="608" y="1394"/>
                  </a:lnTo>
                  <a:lnTo>
                    <a:pt x="608" y="168"/>
                  </a:lnTo>
                  <a:cubicBezTo>
                    <a:pt x="608" y="84"/>
                    <a:pt x="536" y="1"/>
                    <a:pt x="44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2573;p82">
              <a:extLst>
                <a:ext uri="{FF2B5EF4-FFF2-40B4-BE49-F238E27FC236}">
                  <a16:creationId xmlns:a16="http://schemas.microsoft.com/office/drawing/2014/main" id="{952EEC26-91BF-EEB2-2D55-93447975DA60}"/>
                </a:ext>
              </a:extLst>
            </p:cNvPr>
            <p:cNvSpPr/>
            <p:nvPr/>
          </p:nvSpPr>
          <p:spPr>
            <a:xfrm>
              <a:off x="1578098" y="2004147"/>
              <a:ext cx="15872" cy="16252"/>
            </a:xfrm>
            <a:custGeom>
              <a:avLst/>
              <a:gdLst/>
              <a:ahLst/>
              <a:cxnLst/>
              <a:rect l="l" t="t" r="r" b="b"/>
              <a:pathLst>
                <a:path w="501" h="513" extrusionOk="0">
                  <a:moveTo>
                    <a:pt x="250" y="0"/>
                  </a:moveTo>
                  <a:cubicBezTo>
                    <a:pt x="119" y="0"/>
                    <a:pt x="0" y="119"/>
                    <a:pt x="0" y="262"/>
                  </a:cubicBezTo>
                  <a:cubicBezTo>
                    <a:pt x="0" y="393"/>
                    <a:pt x="119" y="512"/>
                    <a:pt x="250" y="512"/>
                  </a:cubicBezTo>
                  <a:cubicBezTo>
                    <a:pt x="381" y="512"/>
                    <a:pt x="500" y="393"/>
                    <a:pt x="500" y="262"/>
                  </a:cubicBezTo>
                  <a:cubicBezTo>
                    <a:pt x="489" y="107"/>
                    <a:pt x="381" y="0"/>
                    <a:pt x="25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2574;p82">
              <a:extLst>
                <a:ext uri="{FF2B5EF4-FFF2-40B4-BE49-F238E27FC236}">
                  <a16:creationId xmlns:a16="http://schemas.microsoft.com/office/drawing/2014/main" id="{EDE2E8D0-E7E5-7A96-D609-D1CF153DC9B3}"/>
                </a:ext>
              </a:extLst>
            </p:cNvPr>
            <p:cNvSpPr/>
            <p:nvPr/>
          </p:nvSpPr>
          <p:spPr>
            <a:xfrm>
              <a:off x="1293706" y="1999997"/>
              <a:ext cx="274982" cy="316863"/>
            </a:xfrm>
            <a:custGeom>
              <a:avLst/>
              <a:gdLst/>
              <a:ahLst/>
              <a:cxnLst/>
              <a:rect l="l" t="t" r="r" b="b"/>
              <a:pathLst>
                <a:path w="8680" h="10002" extrusionOk="0">
                  <a:moveTo>
                    <a:pt x="2096" y="2655"/>
                  </a:moveTo>
                  <a:lnTo>
                    <a:pt x="2096" y="3727"/>
                  </a:lnTo>
                  <a:cubicBezTo>
                    <a:pt x="1905" y="3644"/>
                    <a:pt x="1762" y="3465"/>
                    <a:pt x="1762" y="3251"/>
                  </a:cubicBezTo>
                  <a:lnTo>
                    <a:pt x="1762" y="3132"/>
                  </a:lnTo>
                  <a:cubicBezTo>
                    <a:pt x="1762" y="2905"/>
                    <a:pt x="1893" y="2727"/>
                    <a:pt x="2096" y="2655"/>
                  </a:cubicBezTo>
                  <a:close/>
                  <a:moveTo>
                    <a:pt x="6620" y="2655"/>
                  </a:moveTo>
                  <a:cubicBezTo>
                    <a:pt x="6822" y="2727"/>
                    <a:pt x="6965" y="2905"/>
                    <a:pt x="6965" y="3132"/>
                  </a:cubicBezTo>
                  <a:lnTo>
                    <a:pt x="6965" y="3251"/>
                  </a:lnTo>
                  <a:cubicBezTo>
                    <a:pt x="6965" y="3465"/>
                    <a:pt x="6834" y="3644"/>
                    <a:pt x="6620" y="3727"/>
                  </a:cubicBezTo>
                  <a:lnTo>
                    <a:pt x="6620" y="2655"/>
                  </a:lnTo>
                  <a:close/>
                  <a:moveTo>
                    <a:pt x="6703" y="4060"/>
                  </a:moveTo>
                  <a:lnTo>
                    <a:pt x="6858" y="5394"/>
                  </a:lnTo>
                  <a:lnTo>
                    <a:pt x="6346" y="5394"/>
                  </a:lnTo>
                  <a:cubicBezTo>
                    <a:pt x="6525" y="5108"/>
                    <a:pt x="6620" y="4763"/>
                    <a:pt x="6620" y="4406"/>
                  </a:cubicBezTo>
                  <a:lnTo>
                    <a:pt x="6620" y="4084"/>
                  </a:lnTo>
                  <a:cubicBezTo>
                    <a:pt x="6656" y="4084"/>
                    <a:pt x="6668" y="4060"/>
                    <a:pt x="6703" y="4060"/>
                  </a:cubicBezTo>
                  <a:close/>
                  <a:moveTo>
                    <a:pt x="3739" y="1405"/>
                  </a:moveTo>
                  <a:cubicBezTo>
                    <a:pt x="3810" y="1643"/>
                    <a:pt x="3941" y="1953"/>
                    <a:pt x="4132" y="2251"/>
                  </a:cubicBezTo>
                  <a:cubicBezTo>
                    <a:pt x="4572" y="2870"/>
                    <a:pt x="5179" y="3227"/>
                    <a:pt x="5917" y="3274"/>
                  </a:cubicBezTo>
                  <a:lnTo>
                    <a:pt x="5917" y="3572"/>
                  </a:lnTo>
                  <a:cubicBezTo>
                    <a:pt x="5906" y="4215"/>
                    <a:pt x="5572" y="4822"/>
                    <a:pt x="5001" y="5168"/>
                  </a:cubicBezTo>
                  <a:lnTo>
                    <a:pt x="4751" y="5310"/>
                  </a:lnTo>
                  <a:cubicBezTo>
                    <a:pt x="4632" y="5382"/>
                    <a:pt x="4498" y="5418"/>
                    <a:pt x="4364" y="5418"/>
                  </a:cubicBezTo>
                  <a:cubicBezTo>
                    <a:pt x="4230" y="5418"/>
                    <a:pt x="4096" y="5382"/>
                    <a:pt x="3977" y="5310"/>
                  </a:cubicBezTo>
                  <a:lnTo>
                    <a:pt x="3727" y="5168"/>
                  </a:lnTo>
                  <a:cubicBezTo>
                    <a:pt x="3155" y="4834"/>
                    <a:pt x="2810" y="4227"/>
                    <a:pt x="2810" y="3572"/>
                  </a:cubicBezTo>
                  <a:lnTo>
                    <a:pt x="2810" y="2322"/>
                  </a:lnTo>
                  <a:cubicBezTo>
                    <a:pt x="3024" y="2239"/>
                    <a:pt x="3429" y="1977"/>
                    <a:pt x="3739" y="1405"/>
                  </a:cubicBezTo>
                  <a:close/>
                  <a:moveTo>
                    <a:pt x="5477" y="5715"/>
                  </a:moveTo>
                  <a:cubicBezTo>
                    <a:pt x="5429" y="5727"/>
                    <a:pt x="5394" y="5763"/>
                    <a:pt x="5346" y="5775"/>
                  </a:cubicBezTo>
                  <a:lnTo>
                    <a:pt x="5346" y="5715"/>
                  </a:lnTo>
                  <a:close/>
                  <a:moveTo>
                    <a:pt x="5001" y="5549"/>
                  </a:moveTo>
                  <a:lnTo>
                    <a:pt x="5001" y="5870"/>
                  </a:lnTo>
                  <a:cubicBezTo>
                    <a:pt x="4953" y="5882"/>
                    <a:pt x="4894" y="5882"/>
                    <a:pt x="4846" y="5882"/>
                  </a:cubicBezTo>
                  <a:cubicBezTo>
                    <a:pt x="4822" y="5810"/>
                    <a:pt x="4798" y="5751"/>
                    <a:pt x="4727" y="5691"/>
                  </a:cubicBezTo>
                  <a:cubicBezTo>
                    <a:pt x="4786" y="5656"/>
                    <a:pt x="4846" y="5644"/>
                    <a:pt x="4905" y="5596"/>
                  </a:cubicBezTo>
                  <a:lnTo>
                    <a:pt x="5001" y="5549"/>
                  </a:lnTo>
                  <a:close/>
                  <a:moveTo>
                    <a:pt x="4378" y="5881"/>
                  </a:moveTo>
                  <a:cubicBezTo>
                    <a:pt x="4474" y="5881"/>
                    <a:pt x="4536" y="5960"/>
                    <a:pt x="4536" y="6061"/>
                  </a:cubicBezTo>
                  <a:cubicBezTo>
                    <a:pt x="4536" y="6168"/>
                    <a:pt x="4465" y="6239"/>
                    <a:pt x="4358" y="6239"/>
                  </a:cubicBezTo>
                  <a:cubicBezTo>
                    <a:pt x="4263" y="6239"/>
                    <a:pt x="4179" y="6168"/>
                    <a:pt x="4179" y="6061"/>
                  </a:cubicBezTo>
                  <a:cubicBezTo>
                    <a:pt x="4179" y="5953"/>
                    <a:pt x="4263" y="5882"/>
                    <a:pt x="4358" y="5882"/>
                  </a:cubicBezTo>
                  <a:cubicBezTo>
                    <a:pt x="4365" y="5881"/>
                    <a:pt x="4371" y="5881"/>
                    <a:pt x="4378" y="5881"/>
                  </a:cubicBezTo>
                  <a:close/>
                  <a:moveTo>
                    <a:pt x="3703" y="5537"/>
                  </a:moveTo>
                  <a:lnTo>
                    <a:pt x="3798" y="5584"/>
                  </a:lnTo>
                  <a:lnTo>
                    <a:pt x="3977" y="5668"/>
                  </a:lnTo>
                  <a:cubicBezTo>
                    <a:pt x="3882" y="5763"/>
                    <a:pt x="3822" y="5894"/>
                    <a:pt x="3822" y="6025"/>
                  </a:cubicBezTo>
                  <a:cubicBezTo>
                    <a:pt x="3846" y="6144"/>
                    <a:pt x="3870" y="6251"/>
                    <a:pt x="3917" y="6322"/>
                  </a:cubicBezTo>
                  <a:lnTo>
                    <a:pt x="3703" y="6180"/>
                  </a:lnTo>
                  <a:lnTo>
                    <a:pt x="3703" y="5537"/>
                  </a:lnTo>
                  <a:close/>
                  <a:moveTo>
                    <a:pt x="4870" y="6203"/>
                  </a:moveTo>
                  <a:cubicBezTo>
                    <a:pt x="4882" y="6215"/>
                    <a:pt x="4897" y="6221"/>
                    <a:pt x="4914" y="6221"/>
                  </a:cubicBezTo>
                  <a:cubicBezTo>
                    <a:pt x="4932" y="6221"/>
                    <a:pt x="4953" y="6215"/>
                    <a:pt x="4977" y="6203"/>
                  </a:cubicBezTo>
                  <a:lnTo>
                    <a:pt x="4977" y="6203"/>
                  </a:lnTo>
                  <a:lnTo>
                    <a:pt x="4810" y="6322"/>
                  </a:lnTo>
                  <a:cubicBezTo>
                    <a:pt x="4834" y="6299"/>
                    <a:pt x="4846" y="6251"/>
                    <a:pt x="4870" y="6203"/>
                  </a:cubicBezTo>
                  <a:close/>
                  <a:moveTo>
                    <a:pt x="4465" y="6561"/>
                  </a:moveTo>
                  <a:lnTo>
                    <a:pt x="4358" y="6644"/>
                  </a:lnTo>
                  <a:lnTo>
                    <a:pt x="4239" y="6561"/>
                  </a:lnTo>
                  <a:lnTo>
                    <a:pt x="4239" y="6561"/>
                  </a:lnTo>
                  <a:cubicBezTo>
                    <a:pt x="4274" y="6584"/>
                    <a:pt x="4322" y="6584"/>
                    <a:pt x="4346" y="6584"/>
                  </a:cubicBezTo>
                  <a:cubicBezTo>
                    <a:pt x="4393" y="6584"/>
                    <a:pt x="4417" y="6584"/>
                    <a:pt x="4465" y="6561"/>
                  </a:cubicBezTo>
                  <a:close/>
                  <a:moveTo>
                    <a:pt x="5013" y="6596"/>
                  </a:moveTo>
                  <a:lnTo>
                    <a:pt x="5013" y="7334"/>
                  </a:lnTo>
                  <a:lnTo>
                    <a:pt x="4620" y="6882"/>
                  </a:lnTo>
                  <a:lnTo>
                    <a:pt x="5013" y="6596"/>
                  </a:lnTo>
                  <a:close/>
                  <a:moveTo>
                    <a:pt x="3727" y="6608"/>
                  </a:moveTo>
                  <a:lnTo>
                    <a:pt x="4120" y="6894"/>
                  </a:lnTo>
                  <a:lnTo>
                    <a:pt x="3727" y="7358"/>
                  </a:lnTo>
                  <a:lnTo>
                    <a:pt x="3727" y="6608"/>
                  </a:lnTo>
                  <a:close/>
                  <a:moveTo>
                    <a:pt x="4334" y="0"/>
                  </a:moveTo>
                  <a:cubicBezTo>
                    <a:pt x="3715" y="0"/>
                    <a:pt x="3143" y="226"/>
                    <a:pt x="2691" y="631"/>
                  </a:cubicBezTo>
                  <a:cubicBezTo>
                    <a:pt x="2250" y="1024"/>
                    <a:pt x="1953" y="1584"/>
                    <a:pt x="1869" y="2179"/>
                  </a:cubicBezTo>
                  <a:lnTo>
                    <a:pt x="1846" y="2370"/>
                  </a:lnTo>
                  <a:cubicBezTo>
                    <a:pt x="1560" y="2501"/>
                    <a:pt x="1369" y="2798"/>
                    <a:pt x="1369" y="3132"/>
                  </a:cubicBezTo>
                  <a:lnTo>
                    <a:pt x="1369" y="3251"/>
                  </a:lnTo>
                  <a:cubicBezTo>
                    <a:pt x="1369" y="3501"/>
                    <a:pt x="1488" y="3727"/>
                    <a:pt x="1655" y="3882"/>
                  </a:cubicBezTo>
                  <a:lnTo>
                    <a:pt x="1453" y="5537"/>
                  </a:lnTo>
                  <a:cubicBezTo>
                    <a:pt x="1453" y="5584"/>
                    <a:pt x="1476" y="5644"/>
                    <a:pt x="1500" y="5668"/>
                  </a:cubicBezTo>
                  <a:cubicBezTo>
                    <a:pt x="1536" y="5703"/>
                    <a:pt x="1572" y="5727"/>
                    <a:pt x="1631" y="5727"/>
                  </a:cubicBezTo>
                  <a:lnTo>
                    <a:pt x="3334" y="5727"/>
                  </a:lnTo>
                  <a:lnTo>
                    <a:pt x="3334" y="6168"/>
                  </a:lnTo>
                  <a:lnTo>
                    <a:pt x="1607" y="6715"/>
                  </a:lnTo>
                  <a:cubicBezTo>
                    <a:pt x="655" y="7025"/>
                    <a:pt x="0" y="7906"/>
                    <a:pt x="0" y="8918"/>
                  </a:cubicBezTo>
                  <a:lnTo>
                    <a:pt x="0" y="9835"/>
                  </a:lnTo>
                  <a:cubicBezTo>
                    <a:pt x="0" y="9930"/>
                    <a:pt x="72" y="10001"/>
                    <a:pt x="167" y="10001"/>
                  </a:cubicBezTo>
                  <a:lnTo>
                    <a:pt x="2262" y="10001"/>
                  </a:lnTo>
                  <a:cubicBezTo>
                    <a:pt x="2346" y="10001"/>
                    <a:pt x="2429" y="9930"/>
                    <a:pt x="2429" y="9835"/>
                  </a:cubicBezTo>
                  <a:cubicBezTo>
                    <a:pt x="2429" y="9751"/>
                    <a:pt x="2346" y="9680"/>
                    <a:pt x="2262" y="9680"/>
                  </a:cubicBezTo>
                  <a:lnTo>
                    <a:pt x="322" y="9680"/>
                  </a:lnTo>
                  <a:lnTo>
                    <a:pt x="322" y="8930"/>
                  </a:lnTo>
                  <a:cubicBezTo>
                    <a:pt x="322" y="8073"/>
                    <a:pt x="881" y="7323"/>
                    <a:pt x="1691" y="7061"/>
                  </a:cubicBezTo>
                  <a:lnTo>
                    <a:pt x="3322" y="6537"/>
                  </a:lnTo>
                  <a:lnTo>
                    <a:pt x="3322" y="7835"/>
                  </a:lnTo>
                  <a:cubicBezTo>
                    <a:pt x="3322" y="7906"/>
                    <a:pt x="3358" y="7966"/>
                    <a:pt x="3417" y="7989"/>
                  </a:cubicBezTo>
                  <a:cubicBezTo>
                    <a:pt x="3441" y="7989"/>
                    <a:pt x="3465" y="8013"/>
                    <a:pt x="3477" y="8013"/>
                  </a:cubicBezTo>
                  <a:cubicBezTo>
                    <a:pt x="3524" y="8013"/>
                    <a:pt x="3584" y="7989"/>
                    <a:pt x="3620" y="7954"/>
                  </a:cubicBezTo>
                  <a:lnTo>
                    <a:pt x="4298" y="7144"/>
                  </a:lnTo>
                  <a:lnTo>
                    <a:pt x="4989" y="7954"/>
                  </a:lnTo>
                  <a:cubicBezTo>
                    <a:pt x="5013" y="7989"/>
                    <a:pt x="5060" y="8013"/>
                    <a:pt x="5120" y="8013"/>
                  </a:cubicBezTo>
                  <a:cubicBezTo>
                    <a:pt x="5132" y="8013"/>
                    <a:pt x="5167" y="8013"/>
                    <a:pt x="5179" y="7989"/>
                  </a:cubicBezTo>
                  <a:cubicBezTo>
                    <a:pt x="5251" y="7966"/>
                    <a:pt x="5286" y="7906"/>
                    <a:pt x="5286" y="7835"/>
                  </a:cubicBezTo>
                  <a:lnTo>
                    <a:pt x="5286" y="6537"/>
                  </a:lnTo>
                  <a:lnTo>
                    <a:pt x="6906" y="7061"/>
                  </a:lnTo>
                  <a:cubicBezTo>
                    <a:pt x="7727" y="7323"/>
                    <a:pt x="8275" y="8073"/>
                    <a:pt x="8275" y="8930"/>
                  </a:cubicBezTo>
                  <a:lnTo>
                    <a:pt x="8275" y="9680"/>
                  </a:lnTo>
                  <a:lnTo>
                    <a:pt x="2917" y="9680"/>
                  </a:lnTo>
                  <a:cubicBezTo>
                    <a:pt x="2822" y="9680"/>
                    <a:pt x="2750" y="9751"/>
                    <a:pt x="2750" y="9835"/>
                  </a:cubicBezTo>
                  <a:cubicBezTo>
                    <a:pt x="2750" y="9930"/>
                    <a:pt x="2822" y="10001"/>
                    <a:pt x="2917" y="10001"/>
                  </a:cubicBezTo>
                  <a:lnTo>
                    <a:pt x="8513" y="10001"/>
                  </a:lnTo>
                  <a:cubicBezTo>
                    <a:pt x="8608" y="10001"/>
                    <a:pt x="8680" y="9930"/>
                    <a:pt x="8680" y="9835"/>
                  </a:cubicBezTo>
                  <a:lnTo>
                    <a:pt x="8680" y="8918"/>
                  </a:lnTo>
                  <a:cubicBezTo>
                    <a:pt x="8680" y="7906"/>
                    <a:pt x="8037" y="7013"/>
                    <a:pt x="7072" y="6715"/>
                  </a:cubicBezTo>
                  <a:lnTo>
                    <a:pt x="5346" y="6168"/>
                  </a:lnTo>
                  <a:lnTo>
                    <a:pt x="5346" y="6144"/>
                  </a:lnTo>
                  <a:cubicBezTo>
                    <a:pt x="5608" y="6061"/>
                    <a:pt x="5846" y="5930"/>
                    <a:pt x="6060" y="5727"/>
                  </a:cubicBezTo>
                  <a:lnTo>
                    <a:pt x="7037" y="5727"/>
                  </a:lnTo>
                  <a:cubicBezTo>
                    <a:pt x="7084" y="5727"/>
                    <a:pt x="7132" y="5715"/>
                    <a:pt x="7180" y="5668"/>
                  </a:cubicBezTo>
                  <a:cubicBezTo>
                    <a:pt x="7203" y="5644"/>
                    <a:pt x="7215" y="5584"/>
                    <a:pt x="7215" y="5537"/>
                  </a:cubicBezTo>
                  <a:lnTo>
                    <a:pt x="7025" y="3882"/>
                  </a:lnTo>
                  <a:cubicBezTo>
                    <a:pt x="7203" y="3739"/>
                    <a:pt x="7311" y="3501"/>
                    <a:pt x="7311" y="3251"/>
                  </a:cubicBezTo>
                  <a:lnTo>
                    <a:pt x="7311" y="3132"/>
                  </a:lnTo>
                  <a:cubicBezTo>
                    <a:pt x="7311" y="2798"/>
                    <a:pt x="7108" y="2501"/>
                    <a:pt x="6834" y="2370"/>
                  </a:cubicBezTo>
                  <a:lnTo>
                    <a:pt x="6799" y="2179"/>
                  </a:lnTo>
                  <a:cubicBezTo>
                    <a:pt x="6727" y="1548"/>
                    <a:pt x="6418" y="988"/>
                    <a:pt x="5941" y="584"/>
                  </a:cubicBezTo>
                  <a:cubicBezTo>
                    <a:pt x="5909" y="557"/>
                    <a:pt x="5870" y="545"/>
                    <a:pt x="5831" y="545"/>
                  </a:cubicBezTo>
                  <a:cubicBezTo>
                    <a:pt x="5783" y="545"/>
                    <a:pt x="5736" y="563"/>
                    <a:pt x="5703" y="596"/>
                  </a:cubicBezTo>
                  <a:cubicBezTo>
                    <a:pt x="5644" y="667"/>
                    <a:pt x="5656" y="774"/>
                    <a:pt x="5715" y="834"/>
                  </a:cubicBezTo>
                  <a:cubicBezTo>
                    <a:pt x="6132" y="1179"/>
                    <a:pt x="6382" y="1667"/>
                    <a:pt x="6465" y="2203"/>
                  </a:cubicBezTo>
                  <a:lnTo>
                    <a:pt x="6465" y="2262"/>
                  </a:lnTo>
                  <a:lnTo>
                    <a:pt x="6429" y="2262"/>
                  </a:lnTo>
                  <a:cubicBezTo>
                    <a:pt x="6334" y="2262"/>
                    <a:pt x="6263" y="2334"/>
                    <a:pt x="6263" y="2429"/>
                  </a:cubicBezTo>
                  <a:lnTo>
                    <a:pt x="6263" y="3905"/>
                  </a:lnTo>
                  <a:lnTo>
                    <a:pt x="6263" y="3917"/>
                  </a:lnTo>
                  <a:lnTo>
                    <a:pt x="6263" y="3929"/>
                  </a:lnTo>
                  <a:lnTo>
                    <a:pt x="6263" y="4382"/>
                  </a:lnTo>
                  <a:cubicBezTo>
                    <a:pt x="6263" y="4751"/>
                    <a:pt x="6132" y="5096"/>
                    <a:pt x="5894" y="5358"/>
                  </a:cubicBezTo>
                  <a:lnTo>
                    <a:pt x="5322" y="5358"/>
                  </a:lnTo>
                  <a:lnTo>
                    <a:pt x="5322" y="5310"/>
                  </a:lnTo>
                  <a:cubicBezTo>
                    <a:pt x="5894" y="4894"/>
                    <a:pt x="6239" y="4239"/>
                    <a:pt x="6239" y="3524"/>
                  </a:cubicBezTo>
                  <a:lnTo>
                    <a:pt x="6239" y="3072"/>
                  </a:lnTo>
                  <a:cubicBezTo>
                    <a:pt x="6239" y="2977"/>
                    <a:pt x="6168" y="2905"/>
                    <a:pt x="6072" y="2905"/>
                  </a:cubicBezTo>
                  <a:cubicBezTo>
                    <a:pt x="4596" y="2905"/>
                    <a:pt x="4096" y="1619"/>
                    <a:pt x="3929" y="869"/>
                  </a:cubicBezTo>
                  <a:cubicBezTo>
                    <a:pt x="3929" y="846"/>
                    <a:pt x="3917" y="834"/>
                    <a:pt x="3917" y="822"/>
                  </a:cubicBezTo>
                  <a:cubicBezTo>
                    <a:pt x="3889" y="720"/>
                    <a:pt x="3811" y="683"/>
                    <a:pt x="3755" y="683"/>
                  </a:cubicBezTo>
                  <a:cubicBezTo>
                    <a:pt x="3739" y="683"/>
                    <a:pt x="3725" y="686"/>
                    <a:pt x="3715" y="691"/>
                  </a:cubicBezTo>
                  <a:cubicBezTo>
                    <a:pt x="3655" y="703"/>
                    <a:pt x="3596" y="750"/>
                    <a:pt x="3584" y="810"/>
                  </a:cubicBezTo>
                  <a:cubicBezTo>
                    <a:pt x="3310" y="1679"/>
                    <a:pt x="2750" y="1953"/>
                    <a:pt x="2608" y="2012"/>
                  </a:cubicBezTo>
                  <a:cubicBezTo>
                    <a:pt x="2512" y="2012"/>
                    <a:pt x="2441" y="2084"/>
                    <a:pt x="2441" y="2179"/>
                  </a:cubicBezTo>
                  <a:lnTo>
                    <a:pt x="2441" y="3548"/>
                  </a:lnTo>
                  <a:cubicBezTo>
                    <a:pt x="2441" y="4239"/>
                    <a:pt x="2786" y="4918"/>
                    <a:pt x="3346" y="5334"/>
                  </a:cubicBezTo>
                  <a:lnTo>
                    <a:pt x="3346" y="5370"/>
                  </a:lnTo>
                  <a:lnTo>
                    <a:pt x="1846" y="5370"/>
                  </a:lnTo>
                  <a:lnTo>
                    <a:pt x="2012" y="4048"/>
                  </a:lnTo>
                  <a:cubicBezTo>
                    <a:pt x="2084" y="4060"/>
                    <a:pt x="2155" y="4084"/>
                    <a:pt x="2250" y="4084"/>
                  </a:cubicBezTo>
                  <a:cubicBezTo>
                    <a:pt x="2334" y="4084"/>
                    <a:pt x="2417" y="4001"/>
                    <a:pt x="2417" y="3917"/>
                  </a:cubicBezTo>
                  <a:lnTo>
                    <a:pt x="2417" y="2441"/>
                  </a:lnTo>
                  <a:cubicBezTo>
                    <a:pt x="2417" y="2358"/>
                    <a:pt x="2334" y="2274"/>
                    <a:pt x="2250" y="2274"/>
                  </a:cubicBezTo>
                  <a:lnTo>
                    <a:pt x="2215" y="2274"/>
                  </a:lnTo>
                  <a:lnTo>
                    <a:pt x="2215" y="2215"/>
                  </a:lnTo>
                  <a:cubicBezTo>
                    <a:pt x="2274" y="1703"/>
                    <a:pt x="2536" y="1227"/>
                    <a:pt x="2917" y="881"/>
                  </a:cubicBezTo>
                  <a:cubicBezTo>
                    <a:pt x="3310" y="536"/>
                    <a:pt x="3810" y="346"/>
                    <a:pt x="4334" y="346"/>
                  </a:cubicBezTo>
                  <a:cubicBezTo>
                    <a:pt x="4608" y="346"/>
                    <a:pt x="4894" y="405"/>
                    <a:pt x="5167" y="512"/>
                  </a:cubicBezTo>
                  <a:cubicBezTo>
                    <a:pt x="5187" y="518"/>
                    <a:pt x="5208" y="521"/>
                    <a:pt x="5229" y="521"/>
                  </a:cubicBezTo>
                  <a:cubicBezTo>
                    <a:pt x="5297" y="521"/>
                    <a:pt x="5366" y="490"/>
                    <a:pt x="5394" y="417"/>
                  </a:cubicBezTo>
                  <a:cubicBezTo>
                    <a:pt x="5417" y="334"/>
                    <a:pt x="5394" y="226"/>
                    <a:pt x="5298" y="191"/>
                  </a:cubicBezTo>
                  <a:cubicBezTo>
                    <a:pt x="4989" y="60"/>
                    <a:pt x="4679" y="0"/>
                    <a:pt x="433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2575;p82">
              <a:extLst>
                <a:ext uri="{FF2B5EF4-FFF2-40B4-BE49-F238E27FC236}">
                  <a16:creationId xmlns:a16="http://schemas.microsoft.com/office/drawing/2014/main" id="{D479BF26-8143-8A58-2351-AB33BC644698}"/>
                </a:ext>
              </a:extLst>
            </p:cNvPr>
            <p:cNvSpPr/>
            <p:nvPr/>
          </p:nvSpPr>
          <p:spPr>
            <a:xfrm>
              <a:off x="1426826" y="2243648"/>
              <a:ext cx="10233" cy="11341"/>
            </a:xfrm>
            <a:custGeom>
              <a:avLst/>
              <a:gdLst/>
              <a:ahLst/>
              <a:cxnLst/>
              <a:rect l="l" t="t" r="r" b="b"/>
              <a:pathLst>
                <a:path w="323" h="358" extrusionOk="0">
                  <a:moveTo>
                    <a:pt x="156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203"/>
                  </a:lnTo>
                  <a:cubicBezTo>
                    <a:pt x="1" y="286"/>
                    <a:pt x="72" y="358"/>
                    <a:pt x="156" y="358"/>
                  </a:cubicBezTo>
                  <a:cubicBezTo>
                    <a:pt x="251" y="358"/>
                    <a:pt x="322" y="286"/>
                    <a:pt x="322" y="203"/>
                  </a:cubicBezTo>
                  <a:lnTo>
                    <a:pt x="322" y="167"/>
                  </a:lnTo>
                  <a:cubicBezTo>
                    <a:pt x="322" y="84"/>
                    <a:pt x="251" y="1"/>
                    <a:pt x="15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2576;p82">
              <a:extLst>
                <a:ext uri="{FF2B5EF4-FFF2-40B4-BE49-F238E27FC236}">
                  <a16:creationId xmlns:a16="http://schemas.microsoft.com/office/drawing/2014/main" id="{E3816586-C53A-8772-45E9-6D8CFFA21965}"/>
                </a:ext>
              </a:extLst>
            </p:cNvPr>
            <p:cNvSpPr/>
            <p:nvPr/>
          </p:nvSpPr>
          <p:spPr>
            <a:xfrm>
              <a:off x="1426826" y="2262149"/>
              <a:ext cx="10233" cy="11341"/>
            </a:xfrm>
            <a:custGeom>
              <a:avLst/>
              <a:gdLst/>
              <a:ahLst/>
              <a:cxnLst/>
              <a:rect l="l" t="t" r="r" b="b"/>
              <a:pathLst>
                <a:path w="323" h="358" extrusionOk="0">
                  <a:moveTo>
                    <a:pt x="156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191"/>
                  </a:lnTo>
                  <a:cubicBezTo>
                    <a:pt x="1" y="286"/>
                    <a:pt x="72" y="357"/>
                    <a:pt x="156" y="357"/>
                  </a:cubicBezTo>
                  <a:cubicBezTo>
                    <a:pt x="251" y="357"/>
                    <a:pt x="322" y="286"/>
                    <a:pt x="322" y="191"/>
                  </a:cubicBezTo>
                  <a:lnTo>
                    <a:pt x="322" y="167"/>
                  </a:lnTo>
                  <a:cubicBezTo>
                    <a:pt x="322" y="72"/>
                    <a:pt x="251" y="0"/>
                    <a:pt x="15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2577;p82">
              <a:extLst>
                <a:ext uri="{FF2B5EF4-FFF2-40B4-BE49-F238E27FC236}">
                  <a16:creationId xmlns:a16="http://schemas.microsoft.com/office/drawing/2014/main" id="{49BC9ADE-7D52-D0C3-3A7A-9E82B0739D92}"/>
                </a:ext>
              </a:extLst>
            </p:cNvPr>
            <p:cNvSpPr/>
            <p:nvPr/>
          </p:nvSpPr>
          <p:spPr>
            <a:xfrm>
              <a:off x="1471336" y="2261389"/>
              <a:ext cx="63804" cy="30571"/>
            </a:xfrm>
            <a:custGeom>
              <a:avLst/>
              <a:gdLst/>
              <a:ahLst/>
              <a:cxnLst/>
              <a:rect l="l" t="t" r="r" b="b"/>
              <a:pathLst>
                <a:path w="2014" h="965" extrusionOk="0">
                  <a:moveTo>
                    <a:pt x="1596" y="322"/>
                  </a:moveTo>
                  <a:cubicBezTo>
                    <a:pt x="1644" y="322"/>
                    <a:pt x="1668" y="346"/>
                    <a:pt x="1668" y="393"/>
                  </a:cubicBezTo>
                  <a:lnTo>
                    <a:pt x="1668" y="560"/>
                  </a:lnTo>
                  <a:cubicBezTo>
                    <a:pt x="1668" y="607"/>
                    <a:pt x="1644" y="631"/>
                    <a:pt x="1596" y="631"/>
                  </a:cubicBezTo>
                  <a:lnTo>
                    <a:pt x="394" y="631"/>
                  </a:lnTo>
                  <a:cubicBezTo>
                    <a:pt x="346" y="631"/>
                    <a:pt x="310" y="607"/>
                    <a:pt x="310" y="560"/>
                  </a:cubicBezTo>
                  <a:lnTo>
                    <a:pt x="310" y="393"/>
                  </a:lnTo>
                  <a:cubicBezTo>
                    <a:pt x="310" y="346"/>
                    <a:pt x="346" y="322"/>
                    <a:pt x="394" y="322"/>
                  </a:cubicBezTo>
                  <a:close/>
                  <a:moveTo>
                    <a:pt x="406" y="0"/>
                  </a:moveTo>
                  <a:cubicBezTo>
                    <a:pt x="180" y="0"/>
                    <a:pt x="1" y="179"/>
                    <a:pt x="1" y="393"/>
                  </a:cubicBezTo>
                  <a:lnTo>
                    <a:pt x="1" y="560"/>
                  </a:lnTo>
                  <a:cubicBezTo>
                    <a:pt x="1" y="786"/>
                    <a:pt x="180" y="965"/>
                    <a:pt x="406" y="965"/>
                  </a:cubicBezTo>
                  <a:lnTo>
                    <a:pt x="1608" y="965"/>
                  </a:lnTo>
                  <a:cubicBezTo>
                    <a:pt x="1834" y="965"/>
                    <a:pt x="2013" y="786"/>
                    <a:pt x="2013" y="560"/>
                  </a:cubicBezTo>
                  <a:lnTo>
                    <a:pt x="2013" y="393"/>
                  </a:lnTo>
                  <a:cubicBezTo>
                    <a:pt x="2013" y="179"/>
                    <a:pt x="1834" y="0"/>
                    <a:pt x="160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2578;p82">
              <a:extLst>
                <a:ext uri="{FF2B5EF4-FFF2-40B4-BE49-F238E27FC236}">
                  <a16:creationId xmlns:a16="http://schemas.microsoft.com/office/drawing/2014/main" id="{8F4EC32A-FAC2-4861-4548-026045C8B7AE}"/>
                </a:ext>
              </a:extLst>
            </p:cNvPr>
            <p:cNvSpPr/>
            <p:nvPr/>
          </p:nvSpPr>
          <p:spPr>
            <a:xfrm>
              <a:off x="1420807" y="2092788"/>
              <a:ext cx="22271" cy="36971"/>
            </a:xfrm>
            <a:custGeom>
              <a:avLst/>
              <a:gdLst/>
              <a:ahLst/>
              <a:cxnLst/>
              <a:rect l="l" t="t" r="r" b="b"/>
              <a:pathLst>
                <a:path w="703" h="1167" extrusionOk="0">
                  <a:moveTo>
                    <a:pt x="167" y="0"/>
                  </a:moveTo>
                  <a:cubicBezTo>
                    <a:pt x="84" y="0"/>
                    <a:pt x="0" y="84"/>
                    <a:pt x="0" y="167"/>
                  </a:cubicBezTo>
                  <a:lnTo>
                    <a:pt x="0" y="1000"/>
                  </a:lnTo>
                  <a:cubicBezTo>
                    <a:pt x="0" y="1096"/>
                    <a:pt x="84" y="1167"/>
                    <a:pt x="167" y="1167"/>
                  </a:cubicBezTo>
                  <a:lnTo>
                    <a:pt x="536" y="1167"/>
                  </a:lnTo>
                  <a:cubicBezTo>
                    <a:pt x="632" y="1167"/>
                    <a:pt x="703" y="1096"/>
                    <a:pt x="703" y="1000"/>
                  </a:cubicBezTo>
                  <a:cubicBezTo>
                    <a:pt x="703" y="893"/>
                    <a:pt x="620" y="822"/>
                    <a:pt x="524" y="822"/>
                  </a:cubicBezTo>
                  <a:lnTo>
                    <a:pt x="334" y="822"/>
                  </a:lnTo>
                  <a:lnTo>
                    <a:pt x="334" y="167"/>
                  </a:lnTo>
                  <a:cubicBezTo>
                    <a:pt x="334" y="84"/>
                    <a:pt x="262" y="0"/>
                    <a:pt x="1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" name="Google Shape;12044;p82">
            <a:extLst>
              <a:ext uri="{FF2B5EF4-FFF2-40B4-BE49-F238E27FC236}">
                <a16:creationId xmlns:a16="http://schemas.microsoft.com/office/drawing/2014/main" id="{9B0CDBC7-9A5A-52D9-CA62-0295FAC9861C}"/>
              </a:ext>
            </a:extLst>
          </p:cNvPr>
          <p:cNvGrpSpPr/>
          <p:nvPr/>
        </p:nvGrpSpPr>
        <p:grpSpPr>
          <a:xfrm>
            <a:off x="1445137" y="2237369"/>
            <a:ext cx="509570" cy="477898"/>
            <a:chOff x="1768938" y="3782219"/>
            <a:chExt cx="367805" cy="367773"/>
          </a:xfrm>
          <a:solidFill>
            <a:schemeClr val="accent6"/>
          </a:solidFill>
        </p:grpSpPr>
        <p:sp>
          <p:nvSpPr>
            <p:cNvPr id="27" name="Google Shape;12045;p82">
              <a:extLst>
                <a:ext uri="{FF2B5EF4-FFF2-40B4-BE49-F238E27FC236}">
                  <a16:creationId xmlns:a16="http://schemas.microsoft.com/office/drawing/2014/main" id="{72AF9C07-1E91-A7F7-1A16-709F08B597BF}"/>
                </a:ext>
              </a:extLst>
            </p:cNvPr>
            <p:cNvSpPr/>
            <p:nvPr/>
          </p:nvSpPr>
          <p:spPr>
            <a:xfrm>
              <a:off x="1884380" y="3782219"/>
              <a:ext cx="252363" cy="198412"/>
            </a:xfrm>
            <a:custGeom>
              <a:avLst/>
              <a:gdLst/>
              <a:ahLst/>
              <a:cxnLst/>
              <a:rect l="l" t="t" r="r" b="b"/>
              <a:pathLst>
                <a:path w="7966" h="6263" extrusionOk="0">
                  <a:moveTo>
                    <a:pt x="5346" y="0"/>
                  </a:moveTo>
                  <a:cubicBezTo>
                    <a:pt x="5299" y="0"/>
                    <a:pt x="5263" y="12"/>
                    <a:pt x="5227" y="48"/>
                  </a:cubicBezTo>
                  <a:lnTo>
                    <a:pt x="3382" y="1893"/>
                  </a:lnTo>
                  <a:lnTo>
                    <a:pt x="2893" y="1405"/>
                  </a:lnTo>
                  <a:cubicBezTo>
                    <a:pt x="2864" y="1375"/>
                    <a:pt x="2819" y="1360"/>
                    <a:pt x="2774" y="1360"/>
                  </a:cubicBezTo>
                  <a:cubicBezTo>
                    <a:pt x="2730" y="1360"/>
                    <a:pt x="2685" y="1375"/>
                    <a:pt x="2655" y="1405"/>
                  </a:cubicBezTo>
                  <a:lnTo>
                    <a:pt x="60" y="3989"/>
                  </a:lnTo>
                  <a:cubicBezTo>
                    <a:pt x="0" y="4048"/>
                    <a:pt x="0" y="4167"/>
                    <a:pt x="60" y="4227"/>
                  </a:cubicBezTo>
                  <a:cubicBezTo>
                    <a:pt x="90" y="4257"/>
                    <a:pt x="134" y="4272"/>
                    <a:pt x="179" y="4272"/>
                  </a:cubicBezTo>
                  <a:cubicBezTo>
                    <a:pt x="223" y="4272"/>
                    <a:pt x="268" y="4257"/>
                    <a:pt x="298" y="4227"/>
                  </a:cubicBezTo>
                  <a:lnTo>
                    <a:pt x="2774" y="1762"/>
                  </a:lnTo>
                  <a:lnTo>
                    <a:pt x="6215" y="5191"/>
                  </a:lnTo>
                  <a:lnTo>
                    <a:pt x="5418" y="5989"/>
                  </a:lnTo>
                  <a:cubicBezTo>
                    <a:pt x="5358" y="6049"/>
                    <a:pt x="5358" y="6168"/>
                    <a:pt x="5418" y="6227"/>
                  </a:cubicBezTo>
                  <a:cubicBezTo>
                    <a:pt x="5453" y="6251"/>
                    <a:pt x="5501" y="6263"/>
                    <a:pt x="5537" y="6263"/>
                  </a:cubicBezTo>
                  <a:cubicBezTo>
                    <a:pt x="5584" y="6263"/>
                    <a:pt x="5632" y="6251"/>
                    <a:pt x="5656" y="6227"/>
                  </a:cubicBezTo>
                  <a:lnTo>
                    <a:pt x="6573" y="5310"/>
                  </a:lnTo>
                  <a:cubicBezTo>
                    <a:pt x="6632" y="5251"/>
                    <a:pt x="6632" y="5132"/>
                    <a:pt x="6573" y="5072"/>
                  </a:cubicBezTo>
                  <a:lnTo>
                    <a:pt x="6072" y="4584"/>
                  </a:lnTo>
                  <a:lnTo>
                    <a:pt x="7918" y="2739"/>
                  </a:lnTo>
                  <a:cubicBezTo>
                    <a:pt x="7966" y="2667"/>
                    <a:pt x="7966" y="2560"/>
                    <a:pt x="7906" y="2489"/>
                  </a:cubicBezTo>
                  <a:lnTo>
                    <a:pt x="6882" y="1465"/>
                  </a:lnTo>
                  <a:cubicBezTo>
                    <a:pt x="6852" y="1435"/>
                    <a:pt x="6808" y="1420"/>
                    <a:pt x="6763" y="1420"/>
                  </a:cubicBezTo>
                  <a:cubicBezTo>
                    <a:pt x="6718" y="1420"/>
                    <a:pt x="6674" y="1435"/>
                    <a:pt x="6644" y="1465"/>
                  </a:cubicBezTo>
                  <a:cubicBezTo>
                    <a:pt x="6584" y="1524"/>
                    <a:pt x="6584" y="1643"/>
                    <a:pt x="6644" y="1703"/>
                  </a:cubicBezTo>
                  <a:lnTo>
                    <a:pt x="7549" y="2608"/>
                  </a:lnTo>
                  <a:lnTo>
                    <a:pt x="5822" y="4334"/>
                  </a:lnTo>
                  <a:lnTo>
                    <a:pt x="3620" y="2131"/>
                  </a:lnTo>
                  <a:lnTo>
                    <a:pt x="5346" y="405"/>
                  </a:lnTo>
                  <a:lnTo>
                    <a:pt x="6168" y="1226"/>
                  </a:lnTo>
                  <a:cubicBezTo>
                    <a:pt x="6197" y="1256"/>
                    <a:pt x="6242" y="1271"/>
                    <a:pt x="6287" y="1271"/>
                  </a:cubicBezTo>
                  <a:cubicBezTo>
                    <a:pt x="6331" y="1271"/>
                    <a:pt x="6376" y="1256"/>
                    <a:pt x="6406" y="1226"/>
                  </a:cubicBezTo>
                  <a:cubicBezTo>
                    <a:pt x="6465" y="1167"/>
                    <a:pt x="6465" y="1048"/>
                    <a:pt x="6406" y="988"/>
                  </a:cubicBezTo>
                  <a:lnTo>
                    <a:pt x="5465" y="48"/>
                  </a:lnTo>
                  <a:cubicBezTo>
                    <a:pt x="5441" y="12"/>
                    <a:pt x="5394" y="0"/>
                    <a:pt x="534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2046;p82">
              <a:extLst>
                <a:ext uri="{FF2B5EF4-FFF2-40B4-BE49-F238E27FC236}">
                  <a16:creationId xmlns:a16="http://schemas.microsoft.com/office/drawing/2014/main" id="{644DCD9F-F2BD-9512-D575-A4A4E47AA710}"/>
                </a:ext>
              </a:extLst>
            </p:cNvPr>
            <p:cNvSpPr/>
            <p:nvPr/>
          </p:nvSpPr>
          <p:spPr>
            <a:xfrm>
              <a:off x="2034480" y="3821914"/>
              <a:ext cx="31743" cy="31236"/>
            </a:xfrm>
            <a:custGeom>
              <a:avLst/>
              <a:gdLst/>
              <a:ahLst/>
              <a:cxnLst/>
              <a:rect l="l" t="t" r="r" b="b"/>
              <a:pathLst>
                <a:path w="1002" h="986" extrusionOk="0">
                  <a:moveTo>
                    <a:pt x="501" y="426"/>
                  </a:moveTo>
                  <a:lnTo>
                    <a:pt x="584" y="509"/>
                  </a:lnTo>
                  <a:lnTo>
                    <a:pt x="501" y="581"/>
                  </a:lnTo>
                  <a:lnTo>
                    <a:pt x="430" y="509"/>
                  </a:lnTo>
                  <a:lnTo>
                    <a:pt x="501" y="426"/>
                  </a:lnTo>
                  <a:close/>
                  <a:moveTo>
                    <a:pt x="501" y="0"/>
                  </a:moveTo>
                  <a:cubicBezTo>
                    <a:pt x="456" y="0"/>
                    <a:pt x="412" y="15"/>
                    <a:pt x="382" y="45"/>
                  </a:cubicBezTo>
                  <a:lnTo>
                    <a:pt x="60" y="366"/>
                  </a:lnTo>
                  <a:cubicBezTo>
                    <a:pt x="1" y="426"/>
                    <a:pt x="1" y="545"/>
                    <a:pt x="60" y="605"/>
                  </a:cubicBezTo>
                  <a:lnTo>
                    <a:pt x="382" y="938"/>
                  </a:lnTo>
                  <a:cubicBezTo>
                    <a:pt x="418" y="962"/>
                    <a:pt x="465" y="986"/>
                    <a:pt x="501" y="986"/>
                  </a:cubicBezTo>
                  <a:cubicBezTo>
                    <a:pt x="549" y="986"/>
                    <a:pt x="596" y="962"/>
                    <a:pt x="620" y="938"/>
                  </a:cubicBezTo>
                  <a:lnTo>
                    <a:pt x="953" y="605"/>
                  </a:lnTo>
                  <a:cubicBezTo>
                    <a:pt x="977" y="581"/>
                    <a:pt x="1001" y="533"/>
                    <a:pt x="1001" y="485"/>
                  </a:cubicBezTo>
                  <a:cubicBezTo>
                    <a:pt x="1001" y="450"/>
                    <a:pt x="977" y="402"/>
                    <a:pt x="953" y="366"/>
                  </a:cubicBezTo>
                  <a:lnTo>
                    <a:pt x="620" y="45"/>
                  </a:lnTo>
                  <a:cubicBezTo>
                    <a:pt x="590" y="15"/>
                    <a:pt x="546" y="0"/>
                    <a:pt x="50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2047;p82">
              <a:extLst>
                <a:ext uri="{FF2B5EF4-FFF2-40B4-BE49-F238E27FC236}">
                  <a16:creationId xmlns:a16="http://schemas.microsoft.com/office/drawing/2014/main" id="{2894F826-BF65-D8B3-6A59-562787A56427}"/>
                </a:ext>
              </a:extLst>
            </p:cNvPr>
            <p:cNvSpPr/>
            <p:nvPr/>
          </p:nvSpPr>
          <p:spPr>
            <a:xfrm>
              <a:off x="2065431" y="3852359"/>
              <a:ext cx="31712" cy="31332"/>
            </a:xfrm>
            <a:custGeom>
              <a:avLst/>
              <a:gdLst/>
              <a:ahLst/>
              <a:cxnLst/>
              <a:rect l="l" t="t" r="r" b="b"/>
              <a:pathLst>
                <a:path w="1001" h="989" extrusionOk="0">
                  <a:moveTo>
                    <a:pt x="500" y="441"/>
                  </a:moveTo>
                  <a:lnTo>
                    <a:pt x="572" y="513"/>
                  </a:lnTo>
                  <a:lnTo>
                    <a:pt x="500" y="584"/>
                  </a:lnTo>
                  <a:lnTo>
                    <a:pt x="417" y="513"/>
                  </a:lnTo>
                  <a:lnTo>
                    <a:pt x="500" y="441"/>
                  </a:lnTo>
                  <a:close/>
                  <a:moveTo>
                    <a:pt x="500" y="1"/>
                  </a:moveTo>
                  <a:cubicBezTo>
                    <a:pt x="453" y="1"/>
                    <a:pt x="405" y="25"/>
                    <a:pt x="381" y="48"/>
                  </a:cubicBezTo>
                  <a:lnTo>
                    <a:pt x="48" y="382"/>
                  </a:lnTo>
                  <a:cubicBezTo>
                    <a:pt x="24" y="406"/>
                    <a:pt x="0" y="453"/>
                    <a:pt x="0" y="501"/>
                  </a:cubicBezTo>
                  <a:cubicBezTo>
                    <a:pt x="0" y="536"/>
                    <a:pt x="24" y="584"/>
                    <a:pt x="48" y="608"/>
                  </a:cubicBezTo>
                  <a:lnTo>
                    <a:pt x="381" y="941"/>
                  </a:lnTo>
                  <a:cubicBezTo>
                    <a:pt x="405" y="977"/>
                    <a:pt x="453" y="989"/>
                    <a:pt x="500" y="989"/>
                  </a:cubicBezTo>
                  <a:cubicBezTo>
                    <a:pt x="536" y="989"/>
                    <a:pt x="584" y="965"/>
                    <a:pt x="619" y="941"/>
                  </a:cubicBezTo>
                  <a:lnTo>
                    <a:pt x="941" y="608"/>
                  </a:lnTo>
                  <a:cubicBezTo>
                    <a:pt x="1000" y="560"/>
                    <a:pt x="1000" y="441"/>
                    <a:pt x="941" y="382"/>
                  </a:cubicBezTo>
                  <a:lnTo>
                    <a:pt x="619" y="48"/>
                  </a:lnTo>
                  <a:cubicBezTo>
                    <a:pt x="584" y="13"/>
                    <a:pt x="536" y="1"/>
                    <a:pt x="50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2048;p82">
              <a:extLst>
                <a:ext uri="{FF2B5EF4-FFF2-40B4-BE49-F238E27FC236}">
                  <a16:creationId xmlns:a16="http://schemas.microsoft.com/office/drawing/2014/main" id="{082D9C36-310E-D159-5891-6B7E04CF918E}"/>
                </a:ext>
              </a:extLst>
            </p:cNvPr>
            <p:cNvSpPr/>
            <p:nvPr/>
          </p:nvSpPr>
          <p:spPr>
            <a:xfrm>
              <a:off x="1768938" y="3922625"/>
              <a:ext cx="281413" cy="227367"/>
            </a:xfrm>
            <a:custGeom>
              <a:avLst/>
              <a:gdLst/>
              <a:ahLst/>
              <a:cxnLst/>
              <a:rect l="l" t="t" r="r" b="b"/>
              <a:pathLst>
                <a:path w="8883" h="7177" extrusionOk="0">
                  <a:moveTo>
                    <a:pt x="3347" y="0"/>
                  </a:moveTo>
                  <a:cubicBezTo>
                    <a:pt x="3302" y="0"/>
                    <a:pt x="3257" y="15"/>
                    <a:pt x="3228" y="45"/>
                  </a:cubicBezTo>
                  <a:lnTo>
                    <a:pt x="811" y="2450"/>
                  </a:lnTo>
                  <a:cubicBezTo>
                    <a:pt x="287" y="2962"/>
                    <a:pt x="1" y="3664"/>
                    <a:pt x="1" y="4414"/>
                  </a:cubicBezTo>
                  <a:cubicBezTo>
                    <a:pt x="1" y="5153"/>
                    <a:pt x="287" y="5843"/>
                    <a:pt x="811" y="6379"/>
                  </a:cubicBezTo>
                  <a:cubicBezTo>
                    <a:pt x="1323" y="6891"/>
                    <a:pt x="2025" y="7177"/>
                    <a:pt x="2775" y="7177"/>
                  </a:cubicBezTo>
                  <a:cubicBezTo>
                    <a:pt x="3513" y="7177"/>
                    <a:pt x="4204" y="6891"/>
                    <a:pt x="4740" y="6379"/>
                  </a:cubicBezTo>
                  <a:lnTo>
                    <a:pt x="8847" y="2271"/>
                  </a:lnTo>
                  <a:cubicBezTo>
                    <a:pt x="8883" y="2188"/>
                    <a:pt x="8883" y="2093"/>
                    <a:pt x="8812" y="2033"/>
                  </a:cubicBezTo>
                  <a:cubicBezTo>
                    <a:pt x="8782" y="2003"/>
                    <a:pt x="8737" y="1989"/>
                    <a:pt x="8693" y="1989"/>
                  </a:cubicBezTo>
                  <a:cubicBezTo>
                    <a:pt x="8648" y="1989"/>
                    <a:pt x="8603" y="2003"/>
                    <a:pt x="8573" y="2033"/>
                  </a:cubicBezTo>
                  <a:lnTo>
                    <a:pt x="4466" y="6141"/>
                  </a:lnTo>
                  <a:cubicBezTo>
                    <a:pt x="4001" y="6593"/>
                    <a:pt x="3394" y="6855"/>
                    <a:pt x="2751" y="6855"/>
                  </a:cubicBezTo>
                  <a:cubicBezTo>
                    <a:pt x="2096" y="6855"/>
                    <a:pt x="1489" y="6593"/>
                    <a:pt x="1049" y="6141"/>
                  </a:cubicBezTo>
                  <a:cubicBezTo>
                    <a:pt x="584" y="5677"/>
                    <a:pt x="322" y="5069"/>
                    <a:pt x="322" y="4426"/>
                  </a:cubicBezTo>
                  <a:cubicBezTo>
                    <a:pt x="322" y="3772"/>
                    <a:pt x="584" y="3164"/>
                    <a:pt x="1049" y="2712"/>
                  </a:cubicBezTo>
                  <a:lnTo>
                    <a:pt x="3466" y="283"/>
                  </a:lnTo>
                  <a:cubicBezTo>
                    <a:pt x="3525" y="223"/>
                    <a:pt x="3525" y="104"/>
                    <a:pt x="3466" y="45"/>
                  </a:cubicBezTo>
                  <a:cubicBezTo>
                    <a:pt x="3436" y="15"/>
                    <a:pt x="3391" y="0"/>
                    <a:pt x="33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2049;p82">
              <a:extLst>
                <a:ext uri="{FF2B5EF4-FFF2-40B4-BE49-F238E27FC236}">
                  <a16:creationId xmlns:a16="http://schemas.microsoft.com/office/drawing/2014/main" id="{A951D1DC-32FD-271A-3375-781D293B439B}"/>
                </a:ext>
              </a:extLst>
            </p:cNvPr>
            <p:cNvSpPr/>
            <p:nvPr/>
          </p:nvSpPr>
          <p:spPr>
            <a:xfrm>
              <a:off x="1847790" y="3937704"/>
              <a:ext cx="143352" cy="127417"/>
            </a:xfrm>
            <a:custGeom>
              <a:avLst/>
              <a:gdLst/>
              <a:ahLst/>
              <a:cxnLst/>
              <a:rect l="l" t="t" r="r" b="b"/>
              <a:pathLst>
                <a:path w="4525" h="4022" extrusionOk="0">
                  <a:moveTo>
                    <a:pt x="3537" y="343"/>
                  </a:moveTo>
                  <a:cubicBezTo>
                    <a:pt x="3584" y="343"/>
                    <a:pt x="3632" y="367"/>
                    <a:pt x="3667" y="402"/>
                  </a:cubicBezTo>
                  <a:cubicBezTo>
                    <a:pt x="3751" y="486"/>
                    <a:pt x="3751" y="581"/>
                    <a:pt x="3667" y="664"/>
                  </a:cubicBezTo>
                  <a:cubicBezTo>
                    <a:pt x="3632" y="700"/>
                    <a:pt x="3587" y="718"/>
                    <a:pt x="3542" y="718"/>
                  </a:cubicBezTo>
                  <a:cubicBezTo>
                    <a:pt x="3498" y="718"/>
                    <a:pt x="3453" y="700"/>
                    <a:pt x="3417" y="664"/>
                  </a:cubicBezTo>
                  <a:cubicBezTo>
                    <a:pt x="3334" y="581"/>
                    <a:pt x="3334" y="462"/>
                    <a:pt x="3406" y="402"/>
                  </a:cubicBezTo>
                  <a:cubicBezTo>
                    <a:pt x="3441" y="379"/>
                    <a:pt x="3477" y="343"/>
                    <a:pt x="3537" y="343"/>
                  </a:cubicBezTo>
                  <a:close/>
                  <a:moveTo>
                    <a:pt x="2024" y="486"/>
                  </a:moveTo>
                  <a:cubicBezTo>
                    <a:pt x="2072" y="486"/>
                    <a:pt x="2108" y="498"/>
                    <a:pt x="2155" y="545"/>
                  </a:cubicBezTo>
                  <a:cubicBezTo>
                    <a:pt x="2227" y="617"/>
                    <a:pt x="2227" y="724"/>
                    <a:pt x="2155" y="795"/>
                  </a:cubicBezTo>
                  <a:cubicBezTo>
                    <a:pt x="2120" y="831"/>
                    <a:pt x="2075" y="849"/>
                    <a:pt x="2030" y="849"/>
                  </a:cubicBezTo>
                  <a:cubicBezTo>
                    <a:pt x="1986" y="849"/>
                    <a:pt x="1941" y="831"/>
                    <a:pt x="1905" y="795"/>
                  </a:cubicBezTo>
                  <a:cubicBezTo>
                    <a:pt x="1810" y="724"/>
                    <a:pt x="1810" y="605"/>
                    <a:pt x="1893" y="545"/>
                  </a:cubicBezTo>
                  <a:cubicBezTo>
                    <a:pt x="1917" y="509"/>
                    <a:pt x="1965" y="486"/>
                    <a:pt x="2024" y="486"/>
                  </a:cubicBezTo>
                  <a:close/>
                  <a:moveTo>
                    <a:pt x="3953" y="1676"/>
                  </a:moveTo>
                  <a:cubicBezTo>
                    <a:pt x="4001" y="1676"/>
                    <a:pt x="4048" y="1688"/>
                    <a:pt x="4084" y="1724"/>
                  </a:cubicBezTo>
                  <a:cubicBezTo>
                    <a:pt x="4156" y="1807"/>
                    <a:pt x="4156" y="1926"/>
                    <a:pt x="4072" y="1986"/>
                  </a:cubicBezTo>
                  <a:cubicBezTo>
                    <a:pt x="4037" y="2022"/>
                    <a:pt x="3992" y="2039"/>
                    <a:pt x="3947" y="2039"/>
                  </a:cubicBezTo>
                  <a:cubicBezTo>
                    <a:pt x="3903" y="2039"/>
                    <a:pt x="3858" y="2022"/>
                    <a:pt x="3822" y="1986"/>
                  </a:cubicBezTo>
                  <a:cubicBezTo>
                    <a:pt x="3751" y="1914"/>
                    <a:pt x="3751" y="1807"/>
                    <a:pt x="3822" y="1724"/>
                  </a:cubicBezTo>
                  <a:cubicBezTo>
                    <a:pt x="3858" y="1700"/>
                    <a:pt x="3894" y="1676"/>
                    <a:pt x="3953" y="1676"/>
                  </a:cubicBezTo>
                  <a:close/>
                  <a:moveTo>
                    <a:pt x="655" y="3129"/>
                  </a:moveTo>
                  <a:cubicBezTo>
                    <a:pt x="727" y="3129"/>
                    <a:pt x="786" y="3165"/>
                    <a:pt x="846" y="3200"/>
                  </a:cubicBezTo>
                  <a:cubicBezTo>
                    <a:pt x="893" y="3248"/>
                    <a:pt x="917" y="3319"/>
                    <a:pt x="917" y="3403"/>
                  </a:cubicBezTo>
                  <a:cubicBezTo>
                    <a:pt x="917" y="3474"/>
                    <a:pt x="893" y="3546"/>
                    <a:pt x="846" y="3593"/>
                  </a:cubicBezTo>
                  <a:cubicBezTo>
                    <a:pt x="798" y="3641"/>
                    <a:pt x="727" y="3665"/>
                    <a:pt x="655" y="3665"/>
                  </a:cubicBezTo>
                  <a:cubicBezTo>
                    <a:pt x="584" y="3665"/>
                    <a:pt x="524" y="3641"/>
                    <a:pt x="465" y="3593"/>
                  </a:cubicBezTo>
                  <a:cubicBezTo>
                    <a:pt x="417" y="3546"/>
                    <a:pt x="381" y="3474"/>
                    <a:pt x="381" y="3403"/>
                  </a:cubicBezTo>
                  <a:cubicBezTo>
                    <a:pt x="381" y="3319"/>
                    <a:pt x="417" y="3260"/>
                    <a:pt x="465" y="3200"/>
                  </a:cubicBezTo>
                  <a:cubicBezTo>
                    <a:pt x="512" y="3141"/>
                    <a:pt x="584" y="3129"/>
                    <a:pt x="655" y="3129"/>
                  </a:cubicBezTo>
                  <a:close/>
                  <a:moveTo>
                    <a:pt x="3513" y="0"/>
                  </a:moveTo>
                  <a:cubicBezTo>
                    <a:pt x="3379" y="0"/>
                    <a:pt x="3245" y="51"/>
                    <a:pt x="3144" y="152"/>
                  </a:cubicBezTo>
                  <a:cubicBezTo>
                    <a:pt x="2977" y="319"/>
                    <a:pt x="2941" y="557"/>
                    <a:pt x="3036" y="748"/>
                  </a:cubicBezTo>
                  <a:lnTo>
                    <a:pt x="2132" y="1652"/>
                  </a:lnTo>
                  <a:lnTo>
                    <a:pt x="1572" y="2212"/>
                  </a:lnTo>
                  <a:lnTo>
                    <a:pt x="1334" y="1974"/>
                  </a:lnTo>
                  <a:cubicBezTo>
                    <a:pt x="1215" y="1855"/>
                    <a:pt x="1215" y="1676"/>
                    <a:pt x="1334" y="1569"/>
                  </a:cubicBezTo>
                  <a:lnTo>
                    <a:pt x="1774" y="1141"/>
                  </a:lnTo>
                  <a:cubicBezTo>
                    <a:pt x="1846" y="1164"/>
                    <a:pt x="1917" y="1200"/>
                    <a:pt x="1989" y="1200"/>
                  </a:cubicBezTo>
                  <a:cubicBezTo>
                    <a:pt x="2132" y="1200"/>
                    <a:pt x="2263" y="1152"/>
                    <a:pt x="2370" y="1045"/>
                  </a:cubicBezTo>
                  <a:cubicBezTo>
                    <a:pt x="2572" y="843"/>
                    <a:pt x="2572" y="509"/>
                    <a:pt x="2370" y="307"/>
                  </a:cubicBezTo>
                  <a:cubicBezTo>
                    <a:pt x="2263" y="200"/>
                    <a:pt x="2129" y="146"/>
                    <a:pt x="1995" y="146"/>
                  </a:cubicBezTo>
                  <a:cubicBezTo>
                    <a:pt x="1861" y="146"/>
                    <a:pt x="1727" y="200"/>
                    <a:pt x="1620" y="307"/>
                  </a:cubicBezTo>
                  <a:cubicBezTo>
                    <a:pt x="1453" y="462"/>
                    <a:pt x="1429" y="700"/>
                    <a:pt x="1512" y="902"/>
                  </a:cubicBezTo>
                  <a:lnTo>
                    <a:pt x="1084" y="1331"/>
                  </a:lnTo>
                  <a:cubicBezTo>
                    <a:pt x="846" y="1569"/>
                    <a:pt x="846" y="1974"/>
                    <a:pt x="1084" y="2224"/>
                  </a:cubicBezTo>
                  <a:lnTo>
                    <a:pt x="1322" y="2462"/>
                  </a:lnTo>
                  <a:lnTo>
                    <a:pt x="905" y="2879"/>
                  </a:lnTo>
                  <a:cubicBezTo>
                    <a:pt x="812" y="2827"/>
                    <a:pt x="709" y="2802"/>
                    <a:pt x="607" y="2802"/>
                  </a:cubicBezTo>
                  <a:cubicBezTo>
                    <a:pt x="450" y="2802"/>
                    <a:pt x="295" y="2863"/>
                    <a:pt x="179" y="2986"/>
                  </a:cubicBezTo>
                  <a:cubicBezTo>
                    <a:pt x="60" y="3105"/>
                    <a:pt x="0" y="3248"/>
                    <a:pt x="0" y="3415"/>
                  </a:cubicBezTo>
                  <a:cubicBezTo>
                    <a:pt x="0" y="3581"/>
                    <a:pt x="60" y="3724"/>
                    <a:pt x="179" y="3843"/>
                  </a:cubicBezTo>
                  <a:cubicBezTo>
                    <a:pt x="298" y="3962"/>
                    <a:pt x="441" y="4022"/>
                    <a:pt x="608" y="4022"/>
                  </a:cubicBezTo>
                  <a:cubicBezTo>
                    <a:pt x="774" y="4022"/>
                    <a:pt x="917" y="3962"/>
                    <a:pt x="1036" y="3843"/>
                  </a:cubicBezTo>
                  <a:cubicBezTo>
                    <a:pt x="1155" y="3724"/>
                    <a:pt x="1215" y="3581"/>
                    <a:pt x="1215" y="3415"/>
                  </a:cubicBezTo>
                  <a:cubicBezTo>
                    <a:pt x="1215" y="3307"/>
                    <a:pt x="1191" y="3200"/>
                    <a:pt x="1143" y="3117"/>
                  </a:cubicBezTo>
                  <a:lnTo>
                    <a:pt x="2227" y="2033"/>
                  </a:lnTo>
                  <a:lnTo>
                    <a:pt x="2513" y="2307"/>
                  </a:lnTo>
                  <a:cubicBezTo>
                    <a:pt x="2679" y="2474"/>
                    <a:pt x="2905" y="2569"/>
                    <a:pt x="3108" y="2569"/>
                  </a:cubicBezTo>
                  <a:cubicBezTo>
                    <a:pt x="3322" y="2569"/>
                    <a:pt x="3513" y="2486"/>
                    <a:pt x="3679" y="2343"/>
                  </a:cubicBezTo>
                  <a:cubicBezTo>
                    <a:pt x="3751" y="2367"/>
                    <a:pt x="3822" y="2403"/>
                    <a:pt x="3894" y="2403"/>
                  </a:cubicBezTo>
                  <a:cubicBezTo>
                    <a:pt x="4037" y="2403"/>
                    <a:pt x="4168" y="2355"/>
                    <a:pt x="4275" y="2248"/>
                  </a:cubicBezTo>
                  <a:cubicBezTo>
                    <a:pt x="4525" y="2033"/>
                    <a:pt x="4525" y="1700"/>
                    <a:pt x="4310" y="1498"/>
                  </a:cubicBezTo>
                  <a:cubicBezTo>
                    <a:pt x="4209" y="1391"/>
                    <a:pt x="4075" y="1337"/>
                    <a:pt x="3941" y="1337"/>
                  </a:cubicBezTo>
                  <a:cubicBezTo>
                    <a:pt x="3807" y="1337"/>
                    <a:pt x="3673" y="1391"/>
                    <a:pt x="3572" y="1498"/>
                  </a:cubicBezTo>
                  <a:cubicBezTo>
                    <a:pt x="3406" y="1652"/>
                    <a:pt x="3382" y="1891"/>
                    <a:pt x="3465" y="2093"/>
                  </a:cubicBezTo>
                  <a:cubicBezTo>
                    <a:pt x="3377" y="2175"/>
                    <a:pt x="3267" y="2214"/>
                    <a:pt x="3155" y="2214"/>
                  </a:cubicBezTo>
                  <a:cubicBezTo>
                    <a:pt x="3023" y="2214"/>
                    <a:pt x="2889" y="2160"/>
                    <a:pt x="2786" y="2057"/>
                  </a:cubicBezTo>
                  <a:lnTo>
                    <a:pt x="2501" y="1772"/>
                  </a:lnTo>
                  <a:lnTo>
                    <a:pt x="3286" y="986"/>
                  </a:lnTo>
                  <a:cubicBezTo>
                    <a:pt x="3358" y="1021"/>
                    <a:pt x="3441" y="1045"/>
                    <a:pt x="3513" y="1045"/>
                  </a:cubicBezTo>
                  <a:cubicBezTo>
                    <a:pt x="3644" y="1045"/>
                    <a:pt x="3775" y="998"/>
                    <a:pt x="3882" y="902"/>
                  </a:cubicBezTo>
                  <a:cubicBezTo>
                    <a:pt x="4096" y="688"/>
                    <a:pt x="4096" y="367"/>
                    <a:pt x="3882" y="152"/>
                  </a:cubicBezTo>
                  <a:cubicBezTo>
                    <a:pt x="3781" y="51"/>
                    <a:pt x="3647" y="0"/>
                    <a:pt x="35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8508576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3"/>
          <p:cNvSpPr txBox="1">
            <a:spLocks noGrp="1"/>
          </p:cNvSpPr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Red Team</a:t>
            </a:r>
            <a:endParaRPr dirty="0"/>
          </a:p>
        </p:txBody>
      </p:sp>
      <p:sp>
        <p:nvSpPr>
          <p:cNvPr id="207" name="Google Shape;207;p43"/>
          <p:cNvSpPr txBox="1">
            <a:spLocks noGrp="1"/>
          </p:cNvSpPr>
          <p:nvPr>
            <p:ph type="title" idx="2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208" name="Google Shape;208;p43"/>
          <p:cNvSpPr txBox="1">
            <a:spLocks noGrp="1"/>
          </p:cNvSpPr>
          <p:nvPr>
            <p:ph type="subTitle" idx="1"/>
          </p:nvPr>
        </p:nvSpPr>
        <p:spPr>
          <a:xfrm>
            <a:off x="3762669" y="3720650"/>
            <a:ext cx="4021606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Estamos haciendo Red Teaming, o solamente Pentesting?</a:t>
            </a:r>
          </a:p>
        </p:txBody>
      </p:sp>
      <p:cxnSp>
        <p:nvCxnSpPr>
          <p:cNvPr id="209" name="Google Shape;209;p43"/>
          <p:cNvCxnSpPr/>
          <p:nvPr/>
        </p:nvCxnSpPr>
        <p:spPr>
          <a:xfrm>
            <a:off x="3610750" y="3253297"/>
            <a:ext cx="0" cy="999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7562D03-9187-3145-BC7A-BFF6EB3988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5676" y="438146"/>
            <a:ext cx="4277657" cy="445589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C301C33-D816-7748-381C-C98AEE46D883}"/>
              </a:ext>
            </a:extLst>
          </p:cNvPr>
          <p:cNvSpPr txBox="1"/>
          <p:nvPr/>
        </p:nvSpPr>
        <p:spPr>
          <a:xfrm>
            <a:off x="571314" y="4305340"/>
            <a:ext cx="23443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4"/>
                </a:solidFill>
              </a:rPr>
              <a:t>🤔</a:t>
            </a:r>
            <a:r>
              <a:rPr lang="en-US" sz="2000" dirty="0" err="1">
                <a:solidFill>
                  <a:schemeClr val="accent4"/>
                </a:solidFill>
              </a:rPr>
              <a:t>Porque</a:t>
            </a:r>
            <a:r>
              <a:rPr lang="en-US" sz="2000" dirty="0">
                <a:solidFill>
                  <a:schemeClr val="accent4"/>
                </a:solidFill>
              </a:rPr>
              <a:t> no? </a:t>
            </a:r>
            <a:r>
              <a:rPr lang="en-US" sz="2000" dirty="0">
                <a:solidFill>
                  <a:schemeClr val="accent4"/>
                </a:solidFill>
                <a:sym typeface="Wingdings" panose="05000000000000000000" pitchFamily="2" charset="2"/>
              </a:rPr>
              <a:t> </a:t>
            </a:r>
            <a:r>
              <a:rPr lang="en-US" sz="2000" dirty="0">
                <a:solidFill>
                  <a:schemeClr val="accent4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296002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6"/>
          <p:cNvSpPr txBox="1">
            <a:spLocks noGrp="1"/>
          </p:cNvSpPr>
          <p:nvPr>
            <p:ph type="title" idx="4"/>
          </p:nvPr>
        </p:nvSpPr>
        <p:spPr>
          <a:xfrm>
            <a:off x="938499" y="445025"/>
            <a:ext cx="6149769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Pero, y si el objetivo es air-gapped?</a:t>
            </a:r>
            <a:endParaRPr dirty="0"/>
          </a:p>
        </p:txBody>
      </p:sp>
      <p:cxnSp>
        <p:nvCxnSpPr>
          <p:cNvPr id="234" name="Google Shape;234;p46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15" name="Picture 14" descr="A picture containing outdoor, person&#10;&#10;Description automatically generated">
            <a:extLst>
              <a:ext uri="{FF2B5EF4-FFF2-40B4-BE49-F238E27FC236}">
                <a16:creationId xmlns:a16="http://schemas.microsoft.com/office/drawing/2014/main" id="{FB5E2636-A525-6F03-5F40-8BB207EE3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381" y="1216848"/>
            <a:ext cx="3486002" cy="3432744"/>
          </a:xfrm>
          <a:prstGeom prst="rect">
            <a:avLst/>
          </a:prstGeom>
        </p:spPr>
      </p:pic>
      <p:pic>
        <p:nvPicPr>
          <p:cNvPr id="19" name="Picture 18" descr="A picture containing outdoor, light, night&#10;&#10;Description automatically generated">
            <a:extLst>
              <a:ext uri="{FF2B5EF4-FFF2-40B4-BE49-F238E27FC236}">
                <a16:creationId xmlns:a16="http://schemas.microsoft.com/office/drawing/2014/main" id="{28CEF4A0-382B-2876-A876-D7FE809881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2042" y="1216848"/>
            <a:ext cx="4495777" cy="3322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58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42"/>
          <p:cNvSpPr txBox="1">
            <a:spLocks noGrp="1"/>
          </p:cNvSpPr>
          <p:nvPr>
            <p:ph type="subTitle" idx="1"/>
          </p:nvPr>
        </p:nvSpPr>
        <p:spPr>
          <a:xfrm>
            <a:off x="3873479" y="1094137"/>
            <a:ext cx="1569842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— Tu cliente</a:t>
            </a:r>
            <a:endParaRPr dirty="0"/>
          </a:p>
        </p:txBody>
      </p:sp>
      <p:sp>
        <p:nvSpPr>
          <p:cNvPr id="201" name="Google Shape;201;p42"/>
          <p:cNvSpPr txBox="1">
            <a:spLocks noGrp="1"/>
          </p:cNvSpPr>
          <p:nvPr>
            <p:ph type="ctrTitle"/>
          </p:nvPr>
        </p:nvSpPr>
        <p:spPr>
          <a:xfrm>
            <a:off x="-144000" y="505683"/>
            <a:ext cx="8646808" cy="588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“Eso no esta en Scope/Presupuesto…”</a:t>
            </a:r>
            <a:endParaRPr dirty="0"/>
          </a:p>
        </p:txBody>
      </p:sp>
      <p:sp>
        <p:nvSpPr>
          <p:cNvPr id="6" name="Google Shape;200;p42">
            <a:extLst>
              <a:ext uri="{FF2B5EF4-FFF2-40B4-BE49-F238E27FC236}">
                <a16:creationId xmlns:a16="http://schemas.microsoft.com/office/drawing/2014/main" id="{49AA42F2-8F31-EB34-238F-B63099A3002F}"/>
              </a:ext>
            </a:extLst>
          </p:cNvPr>
          <p:cNvSpPr txBox="1">
            <a:spLocks/>
          </p:cNvSpPr>
          <p:nvPr/>
        </p:nvSpPr>
        <p:spPr>
          <a:xfrm>
            <a:off x="1163194" y="4181184"/>
            <a:ext cx="2623885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en-US" b="1" dirty="0"/>
              <a:t>— APT </a:t>
            </a:r>
            <a:r>
              <a:rPr lang="en-US" b="1" dirty="0" err="1"/>
              <a:t>leyendo</a:t>
            </a:r>
            <a:r>
              <a:rPr lang="en-US" b="1" dirty="0"/>
              <a:t> </a:t>
            </a:r>
            <a:r>
              <a:rPr lang="en-US" b="1" dirty="0" err="1"/>
              <a:t>los</a:t>
            </a:r>
            <a:r>
              <a:rPr lang="en-US" b="1" dirty="0"/>
              <a:t> emails</a:t>
            </a:r>
          </a:p>
        </p:txBody>
      </p:sp>
      <p:sp>
        <p:nvSpPr>
          <p:cNvPr id="7" name="Google Shape;201;p42">
            <a:extLst>
              <a:ext uri="{FF2B5EF4-FFF2-40B4-BE49-F238E27FC236}">
                <a16:creationId xmlns:a16="http://schemas.microsoft.com/office/drawing/2014/main" id="{E72E3493-0935-F953-7943-8DCC670B26C0}"/>
              </a:ext>
            </a:extLst>
          </p:cNvPr>
          <p:cNvSpPr txBox="1">
            <a:spLocks/>
          </p:cNvSpPr>
          <p:nvPr/>
        </p:nvSpPr>
        <p:spPr>
          <a:xfrm>
            <a:off x="815687" y="3693057"/>
            <a:ext cx="1334583" cy="7537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 ExtraBold"/>
              <a:buNone/>
              <a:defRPr sz="3000" b="1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dirty="0"/>
              <a:t>“...”</a:t>
            </a:r>
          </a:p>
        </p:txBody>
      </p:sp>
      <p:sp>
        <p:nvSpPr>
          <p:cNvPr id="8" name="Google Shape;200;p42">
            <a:extLst>
              <a:ext uri="{FF2B5EF4-FFF2-40B4-BE49-F238E27FC236}">
                <a16:creationId xmlns:a16="http://schemas.microsoft.com/office/drawing/2014/main" id="{5248AA7C-CA23-3AE5-1FC1-E69E3EC95F46}"/>
              </a:ext>
            </a:extLst>
          </p:cNvPr>
          <p:cNvSpPr txBox="1">
            <a:spLocks/>
          </p:cNvSpPr>
          <p:nvPr/>
        </p:nvSpPr>
        <p:spPr>
          <a:xfrm>
            <a:off x="3787079" y="1993365"/>
            <a:ext cx="1569842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en-US" dirty="0"/>
              <a:t>— Tu </a:t>
            </a:r>
            <a:r>
              <a:rPr lang="en-US" dirty="0" err="1"/>
              <a:t>cliente</a:t>
            </a:r>
            <a:endParaRPr lang="en-US" dirty="0"/>
          </a:p>
        </p:txBody>
      </p:sp>
      <p:sp>
        <p:nvSpPr>
          <p:cNvPr id="9" name="Google Shape;201;p42">
            <a:extLst>
              <a:ext uri="{FF2B5EF4-FFF2-40B4-BE49-F238E27FC236}">
                <a16:creationId xmlns:a16="http://schemas.microsoft.com/office/drawing/2014/main" id="{1FBE1360-E262-F30B-F931-C402E09375FD}"/>
              </a:ext>
            </a:extLst>
          </p:cNvPr>
          <p:cNvSpPr txBox="1">
            <a:spLocks/>
          </p:cNvSpPr>
          <p:nvPr/>
        </p:nvSpPr>
        <p:spPr>
          <a:xfrm>
            <a:off x="53788" y="1494265"/>
            <a:ext cx="8708612" cy="588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 ExtraBold"/>
              <a:buNone/>
              <a:defRPr sz="3000" b="1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dirty="0"/>
              <a:t>“Las </a:t>
            </a:r>
            <a:r>
              <a:rPr lang="en-US" dirty="0" err="1"/>
              <a:t>oficinas</a:t>
            </a:r>
            <a:r>
              <a:rPr lang="en-US" dirty="0"/>
              <a:t> </a:t>
            </a:r>
            <a:r>
              <a:rPr lang="en-US" dirty="0" err="1"/>
              <a:t>estan</a:t>
            </a:r>
            <a:r>
              <a:rPr lang="en-US" dirty="0"/>
              <a:t> </a:t>
            </a:r>
            <a:r>
              <a:rPr lang="en-US" dirty="0" err="1"/>
              <a:t>vacias</a:t>
            </a:r>
            <a:r>
              <a:rPr lang="en-US" dirty="0"/>
              <a:t>, no hay </a:t>
            </a:r>
            <a:r>
              <a:rPr lang="en-US" dirty="0" err="1"/>
              <a:t>nadie</a:t>
            </a:r>
            <a:r>
              <a:rPr lang="en-US" dirty="0"/>
              <a:t>”</a:t>
            </a:r>
          </a:p>
        </p:txBody>
      </p:sp>
      <p:sp>
        <p:nvSpPr>
          <p:cNvPr id="10" name="Google Shape;200;p42">
            <a:extLst>
              <a:ext uri="{FF2B5EF4-FFF2-40B4-BE49-F238E27FC236}">
                <a16:creationId xmlns:a16="http://schemas.microsoft.com/office/drawing/2014/main" id="{B55DDD5D-F8FB-9163-7BA2-46A126B0C90F}"/>
              </a:ext>
            </a:extLst>
          </p:cNvPr>
          <p:cNvSpPr txBox="1">
            <a:spLocks/>
          </p:cNvSpPr>
          <p:nvPr/>
        </p:nvSpPr>
        <p:spPr>
          <a:xfrm>
            <a:off x="3873479" y="2971121"/>
            <a:ext cx="1569842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en-US" dirty="0"/>
              <a:t>— Tu </a:t>
            </a:r>
            <a:r>
              <a:rPr lang="en-US" dirty="0" err="1"/>
              <a:t>cliente</a:t>
            </a:r>
            <a:endParaRPr lang="en-US" dirty="0"/>
          </a:p>
        </p:txBody>
      </p:sp>
      <p:sp>
        <p:nvSpPr>
          <p:cNvPr id="11" name="Google Shape;201;p42">
            <a:extLst>
              <a:ext uri="{FF2B5EF4-FFF2-40B4-BE49-F238E27FC236}">
                <a16:creationId xmlns:a16="http://schemas.microsoft.com/office/drawing/2014/main" id="{BE517635-F002-C7DF-D715-07A002E6937F}"/>
              </a:ext>
            </a:extLst>
          </p:cNvPr>
          <p:cNvSpPr txBox="1">
            <a:spLocks/>
          </p:cNvSpPr>
          <p:nvPr/>
        </p:nvSpPr>
        <p:spPr>
          <a:xfrm>
            <a:off x="140188" y="2447343"/>
            <a:ext cx="6854638" cy="588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 ExtraBold"/>
              <a:buNone/>
              <a:defRPr sz="3000" b="1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dirty="0"/>
              <a:t>“</a:t>
            </a:r>
            <a:r>
              <a:rPr lang="en-US" dirty="0" err="1"/>
              <a:t>Nadie</a:t>
            </a:r>
            <a:r>
              <a:rPr lang="en-US" dirty="0"/>
              <a:t> </a:t>
            </a:r>
            <a:r>
              <a:rPr lang="en-US" dirty="0" err="1"/>
              <a:t>nunca</a:t>
            </a:r>
            <a:r>
              <a:rPr lang="en-US" dirty="0"/>
              <a:t> se ha </a:t>
            </a:r>
            <a:r>
              <a:rPr lang="en-US" dirty="0" err="1"/>
              <a:t>infiltrado</a:t>
            </a:r>
            <a:r>
              <a:rPr lang="en-US" dirty="0"/>
              <a:t>…”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ollage of people&#10;&#10;Description automatically generated with medium confidence">
            <a:extLst>
              <a:ext uri="{FF2B5EF4-FFF2-40B4-BE49-F238E27FC236}">
                <a16:creationId xmlns:a16="http://schemas.microsoft.com/office/drawing/2014/main" id="{6C60BCDD-A929-6FFB-FF76-2267416B82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1568" y="218363"/>
            <a:ext cx="3460863" cy="4706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302662"/>
      </p:ext>
    </p:extLst>
  </p:cSld>
  <p:clrMapOvr>
    <a:masterClrMapping/>
  </p:clrMapOvr>
</p:sld>
</file>

<file path=ppt/theme/theme1.xml><?xml version="1.0" encoding="utf-8"?>
<a:theme xmlns:a="http://schemas.openxmlformats.org/drawingml/2006/main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1604</TotalTime>
  <Words>839</Words>
  <Application>Microsoft Office PowerPoint</Application>
  <PresentationFormat>On-screen Show (16:9)</PresentationFormat>
  <Paragraphs>179</Paragraphs>
  <Slides>28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Montserrat ExtraBold</vt:lpstr>
      <vt:lpstr>Montserrat Medium</vt:lpstr>
      <vt:lpstr>Montserrat ExtraLight</vt:lpstr>
      <vt:lpstr>Montserrat</vt:lpstr>
      <vt:lpstr>Arial</vt:lpstr>
      <vt:lpstr>Futuristic Background by Slidesgo</vt:lpstr>
      <vt:lpstr>RED TEAMING</vt:lpstr>
      <vt:lpstr>DISCLAIMER</vt:lpstr>
      <vt:lpstr># whoami</vt:lpstr>
      <vt:lpstr>Temas a presentar</vt:lpstr>
      <vt:lpstr>Red Team</vt:lpstr>
      <vt:lpstr>PowerPoint Presentation</vt:lpstr>
      <vt:lpstr>Pero, y si el objetivo es air-gapped?</vt:lpstr>
      <vt:lpstr>“Eso no esta en Scope/Presupuesto…”</vt:lpstr>
      <vt:lpstr>PowerPoint Presentation</vt:lpstr>
      <vt:lpstr>Cuales son las probabilidades?</vt:lpstr>
      <vt:lpstr>Reconnaissance</vt:lpstr>
      <vt:lpstr>OSINT</vt:lpstr>
      <vt:lpstr>HUMINT</vt:lpstr>
      <vt:lpstr>IMINT</vt:lpstr>
      <vt:lpstr>PowerPoint Presentation</vt:lpstr>
      <vt:lpstr>PowerPoint Presentation</vt:lpstr>
      <vt:lpstr>PhySec</vt:lpstr>
      <vt:lpstr>01</vt:lpstr>
      <vt:lpstr>PowerPoint Presentation</vt:lpstr>
      <vt:lpstr>PowerPoint Presentation</vt:lpstr>
      <vt:lpstr>Siempre tener contigo:</vt:lpstr>
      <vt:lpstr>Ing. Social</vt:lpstr>
      <vt:lpstr>Ing. Social</vt:lpstr>
      <vt:lpstr>Pretextos</vt:lpstr>
      <vt:lpstr>Vestimenta</vt:lpstr>
      <vt:lpstr>Cronologia de la infiltracion</vt:lpstr>
      <vt:lpstr>Escenarios!</vt:lpstr>
      <vt:lpstr>Gracias!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RED TEAMING</dc:title>
  <cp:lastModifiedBy>David Probinsky</cp:lastModifiedBy>
  <cp:revision>57</cp:revision>
  <dcterms:modified xsi:type="dcterms:W3CDTF">2023-03-04T05:35:39Z</dcterms:modified>
</cp:coreProperties>
</file>